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2.xml" ContentType="application/vnd.openxmlformats-officedocument.presentationml.notesSlide+xml"/>
  <Override PartName="/ppt/embeddings/oleObject5.bin" ContentType="application/vnd.openxmlformats-officedocument.oleObject"/>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81" r:id="rId2"/>
  </p:sldMasterIdLst>
  <p:notesMasterIdLst>
    <p:notesMasterId r:id="rId43"/>
  </p:notesMasterIdLst>
  <p:sldIdLst>
    <p:sldId id="334" r:id="rId3"/>
    <p:sldId id="271" r:id="rId4"/>
    <p:sldId id="335" r:id="rId5"/>
    <p:sldId id="370" r:id="rId6"/>
    <p:sldId id="349" r:id="rId7"/>
    <p:sldId id="369" r:id="rId8"/>
    <p:sldId id="272" r:id="rId9"/>
    <p:sldId id="356" r:id="rId10"/>
    <p:sldId id="351" r:id="rId11"/>
    <p:sldId id="273" r:id="rId12"/>
    <p:sldId id="350" r:id="rId13"/>
    <p:sldId id="338" r:id="rId14"/>
    <p:sldId id="352" r:id="rId15"/>
    <p:sldId id="345" r:id="rId16"/>
    <p:sldId id="347" r:id="rId17"/>
    <p:sldId id="353" r:id="rId18"/>
    <p:sldId id="371" r:id="rId19"/>
    <p:sldId id="355" r:id="rId20"/>
    <p:sldId id="357" r:id="rId21"/>
    <p:sldId id="358" r:id="rId22"/>
    <p:sldId id="367" r:id="rId23"/>
    <p:sldId id="360" r:id="rId24"/>
    <p:sldId id="366" r:id="rId25"/>
    <p:sldId id="329" r:id="rId26"/>
    <p:sldId id="332" r:id="rId27"/>
    <p:sldId id="364" r:id="rId28"/>
    <p:sldId id="280" r:id="rId29"/>
    <p:sldId id="344" r:id="rId30"/>
    <p:sldId id="281" r:id="rId31"/>
    <p:sldId id="282" r:id="rId32"/>
    <p:sldId id="283" r:id="rId33"/>
    <p:sldId id="284" r:id="rId34"/>
    <p:sldId id="286" r:id="rId35"/>
    <p:sldId id="278" r:id="rId36"/>
    <p:sldId id="362" r:id="rId37"/>
    <p:sldId id="274" r:id="rId38"/>
    <p:sldId id="277" r:id="rId39"/>
    <p:sldId id="279" r:id="rId40"/>
    <p:sldId id="365" r:id="rId41"/>
    <p:sldId id="368" r:id="rId42"/>
  </p:sldIdLst>
  <p:sldSz cx="9144000" cy="6858000" type="screen4x3"/>
  <p:notesSz cx="6858000" cy="9144000"/>
  <p:defaultTextStyle>
    <a:defPPr>
      <a:defRPr lang="fr-CA"/>
    </a:defPPr>
    <a:lvl1pPr algn="l" rtl="0" fontAlgn="base">
      <a:spcBef>
        <a:spcPct val="0"/>
      </a:spcBef>
      <a:spcAft>
        <a:spcPct val="0"/>
      </a:spcAft>
      <a:defRPr kern="1200">
        <a:solidFill>
          <a:schemeClr val="tx1"/>
        </a:solidFill>
        <a:latin typeface="Comic Sans MS" pitchFamily="66" charset="0"/>
        <a:ea typeface="+mn-ea"/>
        <a:cs typeface="+mn-cs"/>
      </a:defRPr>
    </a:lvl1pPr>
    <a:lvl2pPr marL="457200" algn="l" rtl="0" fontAlgn="base">
      <a:spcBef>
        <a:spcPct val="0"/>
      </a:spcBef>
      <a:spcAft>
        <a:spcPct val="0"/>
      </a:spcAft>
      <a:defRPr kern="1200">
        <a:solidFill>
          <a:schemeClr val="tx1"/>
        </a:solidFill>
        <a:latin typeface="Comic Sans MS" pitchFamily="66" charset="0"/>
        <a:ea typeface="+mn-ea"/>
        <a:cs typeface="+mn-cs"/>
      </a:defRPr>
    </a:lvl2pPr>
    <a:lvl3pPr marL="914400" algn="l" rtl="0" fontAlgn="base">
      <a:spcBef>
        <a:spcPct val="0"/>
      </a:spcBef>
      <a:spcAft>
        <a:spcPct val="0"/>
      </a:spcAft>
      <a:defRPr kern="1200">
        <a:solidFill>
          <a:schemeClr val="tx1"/>
        </a:solidFill>
        <a:latin typeface="Comic Sans MS" pitchFamily="66" charset="0"/>
        <a:ea typeface="+mn-ea"/>
        <a:cs typeface="+mn-cs"/>
      </a:defRPr>
    </a:lvl3pPr>
    <a:lvl4pPr marL="1371600" algn="l" rtl="0" fontAlgn="base">
      <a:spcBef>
        <a:spcPct val="0"/>
      </a:spcBef>
      <a:spcAft>
        <a:spcPct val="0"/>
      </a:spcAft>
      <a:defRPr kern="1200">
        <a:solidFill>
          <a:schemeClr val="tx1"/>
        </a:solidFill>
        <a:latin typeface="Comic Sans MS" pitchFamily="66" charset="0"/>
        <a:ea typeface="+mn-ea"/>
        <a:cs typeface="+mn-cs"/>
      </a:defRPr>
    </a:lvl4pPr>
    <a:lvl5pPr marL="1828800" algn="l" rtl="0" fontAlgn="base">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19" autoAdjust="0"/>
    <p:restoredTop sz="91598" autoAdjust="0"/>
  </p:normalViewPr>
  <p:slideViewPr>
    <p:cSldViewPr>
      <p:cViewPr>
        <p:scale>
          <a:sx n="75" d="100"/>
          <a:sy n="75" d="100"/>
        </p:scale>
        <p:origin x="-1584" y="-2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072"/>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0"/>
        <c:ser>
          <c:idx val="0"/>
          <c:order val="0"/>
          <c:dPt>
            <c:idx val="0"/>
            <c:bubble3D val="0"/>
            <c:spPr>
              <a:solidFill>
                <a:srgbClr val="FFB800"/>
              </a:solidFill>
            </c:spPr>
          </c:dPt>
          <c:dPt>
            <c:idx val="1"/>
            <c:bubble3D val="0"/>
            <c:spPr>
              <a:solidFill>
                <a:schemeClr val="bg2">
                  <a:lumMod val="50000"/>
                </a:schemeClr>
              </a:solidFill>
            </c:spPr>
          </c:dPt>
          <c:dPt>
            <c:idx val="2"/>
            <c:bubble3D val="0"/>
            <c:spPr>
              <a:solidFill>
                <a:srgbClr val="2FA6FF"/>
              </a:solidFill>
            </c:spPr>
          </c:dPt>
          <c:dPt>
            <c:idx val="3"/>
            <c:bubble3D val="0"/>
            <c:spPr>
              <a:solidFill>
                <a:srgbClr val="D937C6"/>
              </a:solidFill>
            </c:spPr>
          </c:dPt>
          <c:cat>
            <c:strRef>
              <c:f>Sheet1!$A$3:$D$3</c:f>
              <c:strCache>
                <c:ptCount val="4"/>
                <c:pt idx="0">
                  <c:v>Very Often</c:v>
                </c:pt>
                <c:pt idx="1">
                  <c:v>Often</c:v>
                </c:pt>
                <c:pt idx="2">
                  <c:v>Sometimes</c:v>
                </c:pt>
                <c:pt idx="3">
                  <c:v>Very Seldom</c:v>
                </c:pt>
              </c:strCache>
            </c:strRef>
          </c:cat>
          <c:val>
            <c:numRef>
              <c:f>Sheet1!$A$4:$D$4</c:f>
              <c:numCache>
                <c:formatCode>0.00%</c:formatCode>
                <c:ptCount val="4"/>
                <c:pt idx="0">
                  <c:v>0.126</c:v>
                </c:pt>
                <c:pt idx="1">
                  <c:v>0.392000000000001</c:v>
                </c:pt>
                <c:pt idx="2">
                  <c:v>0.37</c:v>
                </c:pt>
                <c:pt idx="3">
                  <c:v>0.112</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0"/>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 Id="rId2" Type="http://schemas.openxmlformats.org/officeDocument/2006/relationships/image" Target="../media/image34.emf"/><Relationship Id="rId3"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0D9A44-FCC9-4905-95C1-D186AE58E322}" type="datetimeFigureOut">
              <a:rPr lang="en-CA" smtClean="0"/>
              <a:pPr/>
              <a:t>12-10-24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4E3426-E2D9-4864-AC9E-6820FB119628}" type="slidenum">
              <a:rPr lang="en-CA" smtClean="0"/>
              <a:pPr/>
              <a:t>‹#›</a:t>
            </a:fld>
            <a:endParaRPr lang="en-CA"/>
          </a:p>
        </p:txBody>
      </p:sp>
    </p:spTree>
    <p:extLst>
      <p:ext uri="{BB962C8B-B14F-4D97-AF65-F5344CB8AC3E}">
        <p14:creationId xmlns:p14="http://schemas.microsoft.com/office/powerpoint/2010/main" val="4087872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Wednesday, October 24</a:t>
            </a:r>
            <a:r>
              <a:rPr lang="en-US" sz="1200" u="sng" kern="1200" baseline="30000" dirty="0" smtClean="0">
                <a:solidFill>
                  <a:schemeClr val="tx1"/>
                </a:solidFill>
                <a:effectLst/>
                <a:latin typeface="+mn-lt"/>
                <a:ea typeface="+mn-ea"/>
                <a:cs typeface="+mn-cs"/>
              </a:rPr>
              <a:t>th</a:t>
            </a:r>
            <a:r>
              <a:rPr lang="en-US" sz="1200" u="sng"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i="1" kern="1200" dirty="0" smtClean="0">
                <a:solidFill>
                  <a:schemeClr val="tx1"/>
                </a:solidFill>
                <a:effectLst/>
                <a:latin typeface="+mn-lt"/>
                <a:ea typeface="+mn-ea"/>
                <a:cs typeface="+mn-cs"/>
              </a:rPr>
              <a:t>Topic: </a:t>
            </a:r>
            <a:r>
              <a:rPr lang="en-US" sz="1200" b="1" kern="1200" dirty="0" smtClean="0">
                <a:solidFill>
                  <a:schemeClr val="tx1"/>
                </a:solidFill>
                <a:effectLst/>
                <a:latin typeface="+mn-lt"/>
                <a:ea typeface="+mn-ea"/>
                <a:cs typeface="+mn-cs"/>
              </a:rPr>
              <a:t>Engaging Students with the integration of Project Based Learning, Multiple Intelligences and Web 2.0 Tools</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i="1" kern="1200" dirty="0" smtClean="0">
                <a:solidFill>
                  <a:schemeClr val="tx1"/>
                </a:solidFill>
                <a:effectLst/>
                <a:latin typeface="+mn-lt"/>
                <a:ea typeface="+mn-ea"/>
                <a:cs typeface="+mn-cs"/>
              </a:rPr>
              <a:t>Description: Are you interested in finding ways to increase the level of learning, achievement and engagement for ALL of your students?  Would you like to discover how to place more responsibility for learning onto students by implementing multiple intelligence theory in your classroom?  If you answered yes to any of these questions, then you need to discover along with other teachers how to make this happen in our 21</a:t>
            </a:r>
            <a:r>
              <a:rPr lang="en-US" sz="1200" i="1" kern="1200" baseline="30000" dirty="0" smtClean="0">
                <a:solidFill>
                  <a:schemeClr val="tx1"/>
                </a:solidFill>
                <a:effectLst/>
                <a:latin typeface="+mn-lt"/>
                <a:ea typeface="+mn-ea"/>
                <a:cs typeface="+mn-cs"/>
              </a:rPr>
              <a:t>st</a:t>
            </a:r>
            <a:r>
              <a:rPr lang="en-US" sz="1200" i="1" kern="1200" dirty="0" smtClean="0">
                <a:solidFill>
                  <a:schemeClr val="tx1"/>
                </a:solidFill>
                <a:effectLst/>
                <a:latin typeface="+mn-lt"/>
                <a:ea typeface="+mn-ea"/>
                <a:cs typeface="+mn-cs"/>
              </a:rPr>
              <a:t> century classrooms.  What’s most important is not how smart your students are but how your students are smart.  Samples of student work and resources will be made available along with various Web 2.0 digital tools which will be helpful for teachers with their own 21</a:t>
            </a:r>
            <a:r>
              <a:rPr lang="en-US" sz="1200" i="1" kern="1200" baseline="30000" dirty="0" smtClean="0">
                <a:solidFill>
                  <a:schemeClr val="tx1"/>
                </a:solidFill>
                <a:effectLst/>
                <a:latin typeface="+mn-lt"/>
                <a:ea typeface="+mn-ea"/>
                <a:cs typeface="+mn-cs"/>
              </a:rPr>
              <a:t>st</a:t>
            </a:r>
            <a:r>
              <a:rPr lang="en-US" sz="1200" i="1" kern="1200" dirty="0" smtClean="0">
                <a:solidFill>
                  <a:schemeClr val="tx1"/>
                </a:solidFill>
                <a:effectLst/>
                <a:latin typeface="+mn-lt"/>
                <a:ea typeface="+mn-ea"/>
                <a:cs typeface="+mn-cs"/>
              </a:rPr>
              <a:t> century learning projects.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94E3426-E2D9-4864-AC9E-6820FB119628}" type="slidenum">
              <a:rPr lang="en-CA" smtClean="0"/>
              <a:pPr/>
              <a:t>1</a:t>
            </a:fld>
            <a:endParaRPr lang="en-CA"/>
          </a:p>
        </p:txBody>
      </p:sp>
    </p:spTree>
    <p:extLst>
      <p:ext uri="{BB962C8B-B14F-4D97-AF65-F5344CB8AC3E}">
        <p14:creationId xmlns:p14="http://schemas.microsoft.com/office/powerpoint/2010/main" val="91147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131">
              <a:defRPr>
                <a:solidFill>
                  <a:schemeClr val="tx1"/>
                </a:solidFill>
                <a:latin typeface="Arial" charset="0"/>
                <a:ea typeface="ＭＳ Ｐゴシック" charset="0"/>
              </a:defRPr>
            </a:lvl1pPr>
            <a:lvl2pPr marL="729057" indent="-280406" defTabSz="933131">
              <a:defRPr>
                <a:solidFill>
                  <a:schemeClr val="tx1"/>
                </a:solidFill>
                <a:latin typeface="Arial" charset="0"/>
                <a:ea typeface="ＭＳ Ｐゴシック" charset="0"/>
              </a:defRPr>
            </a:lvl2pPr>
            <a:lvl3pPr marL="1121626" indent="-224325" defTabSz="933131">
              <a:defRPr>
                <a:solidFill>
                  <a:schemeClr val="tx1"/>
                </a:solidFill>
                <a:latin typeface="Arial" charset="0"/>
                <a:ea typeface="ＭＳ Ｐゴシック" charset="0"/>
              </a:defRPr>
            </a:lvl3pPr>
            <a:lvl4pPr marL="1570276" indent="-224325" defTabSz="933131">
              <a:defRPr>
                <a:solidFill>
                  <a:schemeClr val="tx1"/>
                </a:solidFill>
                <a:latin typeface="Arial" charset="0"/>
                <a:ea typeface="ＭＳ Ｐゴシック" charset="0"/>
              </a:defRPr>
            </a:lvl4pPr>
            <a:lvl5pPr marL="2018927" indent="-224325" defTabSz="933131">
              <a:defRPr>
                <a:solidFill>
                  <a:schemeClr val="tx1"/>
                </a:solidFill>
                <a:latin typeface="Arial" charset="0"/>
                <a:ea typeface="ＭＳ Ｐゴシック" charset="0"/>
              </a:defRPr>
            </a:lvl5pPr>
            <a:lvl6pPr marL="2467577" indent="-224325" defTabSz="933131" eaLnBrk="0" fontAlgn="base" hangingPunct="0">
              <a:spcBef>
                <a:spcPct val="0"/>
              </a:spcBef>
              <a:spcAft>
                <a:spcPct val="0"/>
              </a:spcAft>
              <a:defRPr>
                <a:solidFill>
                  <a:schemeClr val="tx1"/>
                </a:solidFill>
                <a:latin typeface="Arial" charset="0"/>
                <a:ea typeface="ＭＳ Ｐゴシック" charset="0"/>
              </a:defRPr>
            </a:lvl6pPr>
            <a:lvl7pPr marL="2916227" indent="-224325" defTabSz="933131" eaLnBrk="0" fontAlgn="base" hangingPunct="0">
              <a:spcBef>
                <a:spcPct val="0"/>
              </a:spcBef>
              <a:spcAft>
                <a:spcPct val="0"/>
              </a:spcAft>
              <a:defRPr>
                <a:solidFill>
                  <a:schemeClr val="tx1"/>
                </a:solidFill>
                <a:latin typeface="Arial" charset="0"/>
                <a:ea typeface="ＭＳ Ｐゴシック" charset="0"/>
              </a:defRPr>
            </a:lvl7pPr>
            <a:lvl8pPr marL="3364878" indent="-224325" defTabSz="933131" eaLnBrk="0" fontAlgn="base" hangingPunct="0">
              <a:spcBef>
                <a:spcPct val="0"/>
              </a:spcBef>
              <a:spcAft>
                <a:spcPct val="0"/>
              </a:spcAft>
              <a:defRPr>
                <a:solidFill>
                  <a:schemeClr val="tx1"/>
                </a:solidFill>
                <a:latin typeface="Arial" charset="0"/>
                <a:ea typeface="ＭＳ Ｐゴシック" charset="0"/>
              </a:defRPr>
            </a:lvl8pPr>
            <a:lvl9pPr marL="3813528" indent="-224325" defTabSz="933131" eaLnBrk="0" fontAlgn="base" hangingPunct="0">
              <a:spcBef>
                <a:spcPct val="0"/>
              </a:spcBef>
              <a:spcAft>
                <a:spcPct val="0"/>
              </a:spcAft>
              <a:defRPr>
                <a:solidFill>
                  <a:schemeClr val="tx1"/>
                </a:solidFill>
                <a:latin typeface="Arial" charset="0"/>
                <a:ea typeface="ＭＳ Ｐゴシック" charset="0"/>
              </a:defRPr>
            </a:lvl9pPr>
          </a:lstStyle>
          <a:p>
            <a:fld id="{1287C13F-9A25-5642-8D1B-7C6F779A867C}" type="slidenum">
              <a:rPr lang="en-US">
                <a:latin typeface="Times New Roman" charset="0"/>
              </a:rPr>
              <a:pPr/>
              <a:t>21</a:t>
            </a:fld>
            <a:endParaRPr lang="en-US">
              <a:latin typeface="Times New Roman" charset="0"/>
            </a:endParaRPr>
          </a:p>
        </p:txBody>
      </p:sp>
      <p:sp>
        <p:nvSpPr>
          <p:cNvPr id="47107" name="Rectangle 2"/>
          <p:cNvSpPr>
            <a:spLocks noGrp="1" noRot="1" noChangeAspect="1" noChangeArrowheads="1" noTextEdit="1"/>
          </p:cNvSpPr>
          <p:nvPr>
            <p:ph type="sldImg"/>
          </p:nvPr>
        </p:nvSpPr>
        <p:spPr>
          <a:ln cap="flat"/>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Reinforce the definitions of applied academics or contextual learning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E252409-189E-4A38-ACC4-D5278C785242}" type="slidenum">
              <a:rPr lang="en-US" smtClean="0"/>
              <a:pPr fontAlgn="base">
                <a:spcBef>
                  <a:spcPct val="0"/>
                </a:spcBef>
                <a:spcAft>
                  <a:spcPct val="0"/>
                </a:spcAft>
                <a:defRPr/>
              </a:pPr>
              <a:t>34</a:t>
            </a:fld>
            <a:endParaRPr lang="en-US" smtClean="0"/>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0638" y="12700"/>
            <a:ext cx="8896350" cy="6780213"/>
          </a:xfrm>
          <a:custGeom>
            <a:avLst/>
            <a:gdLst/>
            <a:ahLst/>
            <a:cxnLst>
              <a:cxn ang="0">
                <a:pos x="2822" y="0"/>
              </a:cxn>
              <a:cxn ang="0">
                <a:pos x="0" y="975"/>
              </a:cxn>
              <a:cxn ang="0">
                <a:pos x="2169" y="3619"/>
              </a:cxn>
              <a:cxn ang="0">
                <a:pos x="3985" y="1125"/>
              </a:cxn>
              <a:cxn ang="0">
                <a:pos x="2822" y="0"/>
              </a:cxn>
              <a:cxn ang="0">
                <a:pos x="2822" y="0"/>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round/>
            <a:headEnd/>
            <a:tailEnd/>
          </a:ln>
        </p:spPr>
        <p:txBody>
          <a:bodyPr/>
          <a:lstStyle/>
          <a:p>
            <a:pPr>
              <a:defRPr/>
            </a:pPr>
            <a:endParaRPr lang="en-US"/>
          </a:p>
        </p:txBody>
      </p:sp>
      <p:grpSp>
        <p:nvGrpSpPr>
          <p:cNvPr id="5" name="Group 8"/>
          <p:cNvGrpSpPr>
            <a:grpSpLocks/>
          </p:cNvGrpSpPr>
          <p:nvPr/>
        </p:nvGrpSpPr>
        <p:grpSpPr bwMode="auto">
          <a:xfrm>
            <a:off x="195263" y="234950"/>
            <a:ext cx="3787775" cy="1778000"/>
            <a:chOff x="123" y="148"/>
            <a:chExt cx="2386" cy="1120"/>
          </a:xfrm>
        </p:grpSpPr>
        <p:sp>
          <p:nvSpPr>
            <p:cNvPr id="6" name="Freeform 9"/>
            <p:cNvSpPr>
              <a:spLocks/>
            </p:cNvSpPr>
            <p:nvPr userDrawn="1"/>
          </p:nvSpPr>
          <p:spPr bwMode="auto">
            <a:xfrm>
              <a:off x="177" y="177"/>
              <a:ext cx="2250" cy="1017"/>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pPr>
                <a:defRPr/>
              </a:pPr>
              <a:endParaRPr lang="en-US"/>
            </a:p>
          </p:txBody>
        </p:sp>
        <p:sp>
          <p:nvSpPr>
            <p:cNvPr id="7" name="Freeform 10"/>
            <p:cNvSpPr>
              <a:spLocks/>
            </p:cNvSpPr>
            <p:nvPr userDrawn="1"/>
          </p:nvSpPr>
          <p:spPr bwMode="auto">
            <a:xfrm>
              <a:off x="166" y="261"/>
              <a:ext cx="2244" cy="1007"/>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pPr>
                <a:defRPr/>
              </a:pPr>
              <a:endParaRPr lang="en-US"/>
            </a:p>
          </p:txBody>
        </p:sp>
        <p:sp>
          <p:nvSpPr>
            <p:cNvPr id="8" name="Freeform 11"/>
            <p:cNvSpPr>
              <a:spLocks/>
            </p:cNvSpPr>
            <p:nvPr userDrawn="1"/>
          </p:nvSpPr>
          <p:spPr bwMode="auto">
            <a:xfrm>
              <a:off x="474" y="344"/>
              <a:ext cx="1488" cy="919"/>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en-US"/>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en-US"/>
              </a:p>
            </p:txBody>
          </p:sp>
          <p:sp>
            <p:nvSpPr>
              <p:cNvPr id="11" name="Freeform 14"/>
              <p:cNvSpPr>
                <a:spLocks/>
              </p:cNvSpPr>
              <p:nvPr userDrawn="1"/>
            </p:nvSpPr>
            <p:spPr bwMode="auto">
              <a:xfrm>
                <a:off x="123" y="148"/>
                <a:ext cx="2386" cy="108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en-US"/>
              </a:p>
            </p:txBody>
          </p:sp>
          <p:sp>
            <p:nvSpPr>
              <p:cNvPr id="12" name="Freeform 15"/>
              <p:cNvSpPr>
                <a:spLocks/>
              </p:cNvSpPr>
              <p:nvPr userDrawn="1"/>
            </p:nvSpPr>
            <p:spPr bwMode="auto">
              <a:xfrm>
                <a:off x="324" y="158"/>
                <a:ext cx="1686" cy="614"/>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en-US"/>
              </a:p>
            </p:txBody>
          </p:sp>
          <p:sp>
            <p:nvSpPr>
              <p:cNvPr id="13" name="Freeform 16"/>
              <p:cNvSpPr>
                <a:spLocks/>
              </p:cNvSpPr>
              <p:nvPr userDrawn="1"/>
            </p:nvSpPr>
            <p:spPr bwMode="auto">
              <a:xfrm>
                <a:off x="409" y="251"/>
                <a:ext cx="227" cy="410"/>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en-US"/>
              </a:p>
            </p:txBody>
          </p:sp>
          <p:sp>
            <p:nvSpPr>
              <p:cNvPr id="14" name="Freeform 17"/>
              <p:cNvSpPr>
                <a:spLocks/>
              </p:cNvSpPr>
              <p:nvPr userDrawn="1"/>
            </p:nvSpPr>
            <p:spPr bwMode="auto">
              <a:xfrm>
                <a:off x="846" y="536"/>
                <a:ext cx="691" cy="36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en-US"/>
              </a:p>
            </p:txBody>
          </p:sp>
        </p:grpSp>
      </p:grpSp>
      <p:grpSp>
        <p:nvGrpSpPr>
          <p:cNvPr id="15" name="Group 18"/>
          <p:cNvGrpSpPr>
            <a:grpSpLocks/>
          </p:cNvGrpSpPr>
          <p:nvPr/>
        </p:nvGrpSpPr>
        <p:grpSpPr bwMode="auto">
          <a:xfrm>
            <a:off x="7915275" y="4368800"/>
            <a:ext cx="742950" cy="1058863"/>
            <a:chOff x="4986" y="2752"/>
            <a:chExt cx="468" cy="667"/>
          </a:xfrm>
        </p:grpSpPr>
        <p:sp>
          <p:nvSpPr>
            <p:cNvPr id="16" name="Freeform 19"/>
            <p:cNvSpPr>
              <a:spLocks/>
            </p:cNvSpPr>
            <p:nvPr userDrawn="1"/>
          </p:nvSpPr>
          <p:spPr bwMode="auto">
            <a:xfrm rot="7320404">
              <a:off x="4909" y="2936"/>
              <a:ext cx="629" cy="293"/>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pPr>
                <a:defRPr/>
              </a:pPr>
              <a:endParaRPr lang="en-US"/>
            </a:p>
          </p:txBody>
        </p:sp>
        <p:sp>
          <p:nvSpPr>
            <p:cNvPr id="17" name="Freeform 20"/>
            <p:cNvSpPr>
              <a:spLocks/>
            </p:cNvSpPr>
            <p:nvPr userDrawn="1"/>
          </p:nvSpPr>
          <p:spPr bwMode="auto">
            <a:xfrm rot="7320404">
              <a:off x="4893" y="2923"/>
              <a:ext cx="627" cy="29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round/>
              <a:headEnd/>
              <a:tailEnd/>
            </a:ln>
          </p:spPr>
          <p:txBody>
            <a:bodyPr/>
            <a:lstStyle/>
            <a:p>
              <a:pPr>
                <a:defRPr/>
              </a:pPr>
              <a:endParaRPr lang="en-US"/>
            </a:p>
          </p:txBody>
        </p:sp>
        <p:sp>
          <p:nvSpPr>
            <p:cNvPr id="18" name="Freeform 21"/>
            <p:cNvSpPr>
              <a:spLocks/>
            </p:cNvSpPr>
            <p:nvPr userDrawn="1"/>
          </p:nvSpPr>
          <p:spPr bwMode="auto">
            <a:xfrm rot="7320404">
              <a:off x="5000" y="2913"/>
              <a:ext cx="416" cy="265"/>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en-US"/>
            </a:p>
          </p:txBody>
        </p:sp>
        <p:grpSp>
          <p:nvGrpSpPr>
            <p:cNvPr id="19" name="Group 22"/>
            <p:cNvGrpSpPr>
              <a:grpSpLocks/>
            </p:cNvGrpSpPr>
            <p:nvPr userDrawn="1"/>
          </p:nvGrpSpPr>
          <p:grpSpPr bwMode="auto">
            <a:xfrm>
              <a:off x="4986" y="2752"/>
              <a:ext cx="469" cy="667"/>
              <a:chOff x="4986" y="2752"/>
              <a:chExt cx="469" cy="667"/>
            </a:xfrm>
          </p:grpSpPr>
          <p:sp>
            <p:nvSpPr>
              <p:cNvPr id="20" name="Freeform 23"/>
              <p:cNvSpPr>
                <a:spLocks/>
              </p:cNvSpPr>
              <p:nvPr userDrawn="1"/>
            </p:nvSpPr>
            <p:spPr bwMode="auto">
              <a:xfrm rot="7320404">
                <a:off x="4987" y="3190"/>
                <a:ext cx="59" cy="61"/>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en-US"/>
              </a:p>
            </p:txBody>
          </p:sp>
          <p:sp>
            <p:nvSpPr>
              <p:cNvPr id="21" name="Freeform 24"/>
              <p:cNvSpPr>
                <a:spLocks/>
              </p:cNvSpPr>
              <p:nvPr userDrawn="1"/>
            </p:nvSpPr>
            <p:spPr bwMode="auto">
              <a:xfrm rot="7320404">
                <a:off x="4887" y="2930"/>
                <a:ext cx="667" cy="31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en-US"/>
              </a:p>
            </p:txBody>
          </p:sp>
          <p:sp>
            <p:nvSpPr>
              <p:cNvPr id="22" name="Freeform 25"/>
              <p:cNvSpPr>
                <a:spLocks/>
              </p:cNvSpPr>
              <p:nvPr userDrawn="1"/>
            </p:nvSpPr>
            <p:spPr bwMode="auto">
              <a:xfrm rot="7320404">
                <a:off x="5062" y="2997"/>
                <a:ext cx="472" cy="176"/>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en-US"/>
              </a:p>
            </p:txBody>
          </p:sp>
          <p:sp>
            <p:nvSpPr>
              <p:cNvPr id="23" name="Freeform 26"/>
              <p:cNvSpPr>
                <a:spLocks/>
              </p:cNvSpPr>
              <p:nvPr userDrawn="1"/>
            </p:nvSpPr>
            <p:spPr bwMode="auto">
              <a:xfrm rot="7320404">
                <a:off x="5364" y="2873"/>
                <a:ext cx="63" cy="118"/>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en-US"/>
              </a:p>
            </p:txBody>
          </p:sp>
          <p:sp>
            <p:nvSpPr>
              <p:cNvPr id="24" name="Freeform 27"/>
              <p:cNvSpPr>
                <a:spLocks/>
              </p:cNvSpPr>
              <p:nvPr userDrawn="1"/>
            </p:nvSpPr>
            <p:spPr bwMode="auto">
              <a:xfrm rot="7320404">
                <a:off x="5137" y="3000"/>
                <a:ext cx="193" cy="10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en-US"/>
              </a:p>
            </p:txBody>
          </p:sp>
        </p:grpSp>
      </p:grpSp>
      <p:sp>
        <p:nvSpPr>
          <p:cNvPr id="25" name="Freeform 28"/>
          <p:cNvSpPr>
            <a:spLocks/>
          </p:cNvSpPr>
          <p:nvPr/>
        </p:nvSpPr>
        <p:spPr bwMode="auto">
          <a:xfrm>
            <a:off x="901700" y="5054600"/>
            <a:ext cx="6807200" cy="728663"/>
          </a:xfrm>
          <a:custGeom>
            <a:avLst/>
            <a:gdLst/>
            <a:ahLst/>
            <a:cxnLst>
              <a:cxn ang="0">
                <a:pos x="0" y="0"/>
              </a:cxn>
              <a:cxn ang="0">
                <a:pos x="816" y="256"/>
              </a:cxn>
              <a:cxn ang="0">
                <a:pos x="1560" y="144"/>
              </a:cxn>
              <a:cxn ang="0">
                <a:pos x="1856" y="376"/>
              </a:cxn>
              <a:cxn ang="0">
                <a:pos x="2344" y="152"/>
              </a:cxn>
              <a:cxn ang="0">
                <a:pos x="3536" y="456"/>
              </a:cxn>
              <a:cxn ang="0">
                <a:pos x="4288" y="136"/>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p:spPr>
        <p:txBody>
          <a:bodyPr/>
          <a:lstStyle/>
          <a:p>
            <a:pPr>
              <a:defRPr/>
            </a:pPr>
            <a:endParaRPr lang="en-US"/>
          </a:p>
        </p:txBody>
      </p:sp>
      <p:sp>
        <p:nvSpPr>
          <p:cNvPr id="26" name="Freeform 29"/>
          <p:cNvSpPr>
            <a:spLocks/>
          </p:cNvSpPr>
          <p:nvPr/>
        </p:nvSpPr>
        <p:spPr bwMode="auto">
          <a:xfrm>
            <a:off x="4076700" y="1930400"/>
            <a:ext cx="889000" cy="381000"/>
          </a:xfrm>
          <a:custGeom>
            <a:avLst/>
            <a:gdLst/>
            <a:ahLst/>
            <a:cxnLst>
              <a:cxn ang="0">
                <a:pos x="0" y="32"/>
              </a:cxn>
              <a:cxn ang="0">
                <a:pos x="280" y="144"/>
              </a:cxn>
              <a:cxn ang="0">
                <a:pos x="448" y="16"/>
              </a:cxn>
              <a:cxn ang="0">
                <a:pos x="560" y="240"/>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p:spPr>
        <p:txBody>
          <a:bodyPr/>
          <a:lstStyle/>
          <a:p>
            <a:pPr>
              <a:defRPr/>
            </a:pPr>
            <a:endParaRPr lang="en-US"/>
          </a:p>
        </p:txBody>
      </p:sp>
      <p:sp>
        <p:nvSpPr>
          <p:cNvPr id="34819" name="Rectangle 3"/>
          <p:cNvSpPr>
            <a:spLocks noGrp="1" noChangeArrowheads="1"/>
          </p:cNvSpPr>
          <p:nvPr>
            <p:ph type="ctrTitle"/>
          </p:nvPr>
        </p:nvSpPr>
        <p:spPr>
          <a:xfrm>
            <a:off x="1371600" y="1511300"/>
            <a:ext cx="64008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r>
              <a:rPr lang="fr-CA"/>
              <a:t>Click to edit Master title style</a:t>
            </a:r>
          </a:p>
        </p:txBody>
      </p:sp>
      <p:sp>
        <p:nvSpPr>
          <p:cNvPr id="34820"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r>
              <a:rPr lang="fr-CA"/>
              <a:t>Click to edit Master subtitle style</a:t>
            </a:r>
          </a:p>
        </p:txBody>
      </p:sp>
      <p:sp>
        <p:nvSpPr>
          <p:cNvPr id="27" name="Rectangle 5"/>
          <p:cNvSpPr>
            <a:spLocks noGrp="1" noChangeArrowheads="1"/>
          </p:cNvSpPr>
          <p:nvPr>
            <p:ph type="dt" sz="half" idx="10"/>
          </p:nvPr>
        </p:nvSpPr>
        <p:spPr>
          <a:xfrm>
            <a:off x="685800" y="6248400"/>
            <a:ext cx="1905000" cy="457200"/>
          </a:xfrm>
        </p:spPr>
        <p:txBody>
          <a:bodyPr/>
          <a:lstStyle>
            <a:lvl1pPr>
              <a:defRPr smtClean="0"/>
            </a:lvl1pPr>
          </a:lstStyle>
          <a:p>
            <a:pPr>
              <a:defRPr/>
            </a:pPr>
            <a:endParaRPr lang="fr-CA"/>
          </a:p>
        </p:txBody>
      </p:sp>
      <p:sp>
        <p:nvSpPr>
          <p:cNvPr id="28" name="Rectangle 6"/>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fr-CA"/>
          </a:p>
        </p:txBody>
      </p:sp>
      <p:sp>
        <p:nvSpPr>
          <p:cNvPr id="29" name="Rectangle 7"/>
          <p:cNvSpPr>
            <a:spLocks noGrp="1" noChangeArrowheads="1"/>
          </p:cNvSpPr>
          <p:nvPr>
            <p:ph type="sldNum" sz="quarter" idx="12"/>
          </p:nvPr>
        </p:nvSpPr>
        <p:spPr>
          <a:xfrm>
            <a:off x="6553200" y="6248400"/>
            <a:ext cx="1905000" cy="457200"/>
          </a:xfrm>
        </p:spPr>
        <p:txBody>
          <a:bodyPr/>
          <a:lstStyle>
            <a:lvl1pPr>
              <a:defRPr smtClean="0"/>
            </a:lvl1pPr>
          </a:lstStyle>
          <a:p>
            <a:pPr>
              <a:defRPr/>
            </a:pPr>
            <a:fld id="{45254810-B7C5-4A4A-A6D0-6E58396CFD57}" type="slidenum">
              <a:rPr lang="fr-CA"/>
              <a:pPr>
                <a:defRPr/>
              </a:pPr>
              <a:t>‹#›</a:t>
            </a:fld>
            <a:endParaRPr lang="fr-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fr-CA"/>
          </a:p>
        </p:txBody>
      </p:sp>
      <p:sp>
        <p:nvSpPr>
          <p:cNvPr id="5" name="Rectangle 6"/>
          <p:cNvSpPr>
            <a:spLocks noGrp="1" noChangeArrowheads="1"/>
          </p:cNvSpPr>
          <p:nvPr>
            <p:ph type="ftr" sz="quarter" idx="11"/>
          </p:nvPr>
        </p:nvSpPr>
        <p:spPr>
          <a:ln/>
        </p:spPr>
        <p:txBody>
          <a:bodyPr/>
          <a:lstStyle>
            <a:lvl1pPr>
              <a:defRPr/>
            </a:lvl1pPr>
          </a:lstStyle>
          <a:p>
            <a:pPr>
              <a:defRPr/>
            </a:pPr>
            <a:endParaRPr lang="fr-CA"/>
          </a:p>
        </p:txBody>
      </p:sp>
      <p:sp>
        <p:nvSpPr>
          <p:cNvPr id="6" name="Rectangle 7"/>
          <p:cNvSpPr>
            <a:spLocks noGrp="1" noChangeArrowheads="1"/>
          </p:cNvSpPr>
          <p:nvPr>
            <p:ph type="sldNum" sz="quarter" idx="12"/>
          </p:nvPr>
        </p:nvSpPr>
        <p:spPr>
          <a:ln/>
        </p:spPr>
        <p:txBody>
          <a:bodyPr/>
          <a:lstStyle>
            <a:lvl1pPr>
              <a:defRPr/>
            </a:lvl1pPr>
          </a:lstStyle>
          <a:p>
            <a:pPr>
              <a:defRPr/>
            </a:pPr>
            <a:fld id="{350B9449-75DB-4EC2-B98F-F7314BB729F7}" type="slidenum">
              <a:rPr lang="fr-CA"/>
              <a:pPr>
                <a:defRPr/>
              </a:pPr>
              <a:t>‹#›</a:t>
            </a:fld>
            <a:endParaRPr lang="fr-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fr-CA"/>
          </a:p>
        </p:txBody>
      </p:sp>
      <p:sp>
        <p:nvSpPr>
          <p:cNvPr id="5" name="Rectangle 6"/>
          <p:cNvSpPr>
            <a:spLocks noGrp="1" noChangeArrowheads="1"/>
          </p:cNvSpPr>
          <p:nvPr>
            <p:ph type="ftr" sz="quarter" idx="11"/>
          </p:nvPr>
        </p:nvSpPr>
        <p:spPr>
          <a:ln/>
        </p:spPr>
        <p:txBody>
          <a:bodyPr/>
          <a:lstStyle>
            <a:lvl1pPr>
              <a:defRPr/>
            </a:lvl1pPr>
          </a:lstStyle>
          <a:p>
            <a:pPr>
              <a:defRPr/>
            </a:pPr>
            <a:endParaRPr lang="fr-CA"/>
          </a:p>
        </p:txBody>
      </p:sp>
      <p:sp>
        <p:nvSpPr>
          <p:cNvPr id="6" name="Rectangle 7"/>
          <p:cNvSpPr>
            <a:spLocks noGrp="1" noChangeArrowheads="1"/>
          </p:cNvSpPr>
          <p:nvPr>
            <p:ph type="sldNum" sz="quarter" idx="12"/>
          </p:nvPr>
        </p:nvSpPr>
        <p:spPr>
          <a:ln/>
        </p:spPr>
        <p:txBody>
          <a:bodyPr/>
          <a:lstStyle>
            <a:lvl1pPr>
              <a:defRPr/>
            </a:lvl1pPr>
          </a:lstStyle>
          <a:p>
            <a:pPr>
              <a:defRPr/>
            </a:pPr>
            <a:fld id="{5DDDFA33-F83C-43E5-828F-F46EECE52F4C}" type="slidenum">
              <a:rPr lang="fr-CA"/>
              <a:pPr>
                <a:defRPr/>
              </a:pPr>
              <a:t>‹#›</a:t>
            </a:fld>
            <a:endParaRPr lang="fr-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152400"/>
            <a:ext cx="6870700" cy="1600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828800"/>
            <a:ext cx="37719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828800"/>
            <a:ext cx="37719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733800"/>
            <a:ext cx="37719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10100" y="3733800"/>
            <a:ext cx="37719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fr-CA"/>
          </a:p>
        </p:txBody>
      </p:sp>
      <p:sp>
        <p:nvSpPr>
          <p:cNvPr id="8" name="Rectangle 6"/>
          <p:cNvSpPr>
            <a:spLocks noGrp="1" noChangeArrowheads="1"/>
          </p:cNvSpPr>
          <p:nvPr>
            <p:ph type="ftr" sz="quarter" idx="11"/>
          </p:nvPr>
        </p:nvSpPr>
        <p:spPr>
          <a:ln/>
        </p:spPr>
        <p:txBody>
          <a:bodyPr/>
          <a:lstStyle>
            <a:lvl1pPr>
              <a:defRPr/>
            </a:lvl1pPr>
          </a:lstStyle>
          <a:p>
            <a:pPr>
              <a:defRPr/>
            </a:pPr>
            <a:endParaRPr lang="fr-CA"/>
          </a:p>
        </p:txBody>
      </p:sp>
      <p:sp>
        <p:nvSpPr>
          <p:cNvPr id="9" name="Rectangle 7"/>
          <p:cNvSpPr>
            <a:spLocks noGrp="1" noChangeArrowheads="1"/>
          </p:cNvSpPr>
          <p:nvPr>
            <p:ph type="sldNum" sz="quarter" idx="12"/>
          </p:nvPr>
        </p:nvSpPr>
        <p:spPr>
          <a:ln/>
        </p:spPr>
        <p:txBody>
          <a:bodyPr/>
          <a:lstStyle>
            <a:lvl1pPr>
              <a:defRPr/>
            </a:lvl1pPr>
          </a:lstStyle>
          <a:p>
            <a:pPr>
              <a:defRPr/>
            </a:pPr>
            <a:fld id="{E4770B5E-7B3F-4295-BA37-F3D713A5872E}" type="slidenum">
              <a:rPr lang="fr-CA"/>
              <a:pPr>
                <a:defRPr/>
              </a:pPr>
              <a:t>‹#›</a:t>
            </a:fld>
            <a:endParaRPr lang="fr-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fr-CA"/>
          </a:p>
        </p:txBody>
      </p:sp>
      <p:sp>
        <p:nvSpPr>
          <p:cNvPr id="6" name="Rectangle 6"/>
          <p:cNvSpPr>
            <a:spLocks noGrp="1" noChangeArrowheads="1"/>
          </p:cNvSpPr>
          <p:nvPr>
            <p:ph type="ftr" sz="quarter" idx="11"/>
          </p:nvPr>
        </p:nvSpPr>
        <p:spPr>
          <a:ln/>
        </p:spPr>
        <p:txBody>
          <a:bodyPr/>
          <a:lstStyle>
            <a:lvl1pPr>
              <a:defRPr/>
            </a:lvl1pPr>
          </a:lstStyle>
          <a:p>
            <a:pPr>
              <a:defRPr/>
            </a:pPr>
            <a:endParaRPr lang="fr-CA"/>
          </a:p>
        </p:txBody>
      </p:sp>
      <p:sp>
        <p:nvSpPr>
          <p:cNvPr id="7" name="Rectangle 7"/>
          <p:cNvSpPr>
            <a:spLocks noGrp="1" noChangeArrowheads="1"/>
          </p:cNvSpPr>
          <p:nvPr>
            <p:ph type="sldNum" sz="quarter" idx="12"/>
          </p:nvPr>
        </p:nvSpPr>
        <p:spPr>
          <a:ln/>
        </p:spPr>
        <p:txBody>
          <a:bodyPr/>
          <a:lstStyle>
            <a:lvl1pPr>
              <a:defRPr/>
            </a:lvl1pPr>
          </a:lstStyle>
          <a:p>
            <a:pPr>
              <a:defRPr/>
            </a:pPr>
            <a:fld id="{1E982C54-1CB4-42D1-BEC3-C0227CD6EB44}" type="slidenum">
              <a:rPr lang="fr-CA"/>
              <a:pPr>
                <a:defRPr/>
              </a:pPr>
              <a:t>‹#›</a:t>
            </a:fld>
            <a:endParaRPr lang="fr-C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101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fr-CA"/>
          </a:p>
        </p:txBody>
      </p:sp>
      <p:sp>
        <p:nvSpPr>
          <p:cNvPr id="6" name="Rectangle 6"/>
          <p:cNvSpPr>
            <a:spLocks noGrp="1" noChangeArrowheads="1"/>
          </p:cNvSpPr>
          <p:nvPr>
            <p:ph type="ftr" sz="quarter" idx="11"/>
          </p:nvPr>
        </p:nvSpPr>
        <p:spPr>
          <a:ln/>
        </p:spPr>
        <p:txBody>
          <a:bodyPr/>
          <a:lstStyle>
            <a:lvl1pPr>
              <a:defRPr/>
            </a:lvl1pPr>
          </a:lstStyle>
          <a:p>
            <a:pPr>
              <a:defRPr/>
            </a:pPr>
            <a:endParaRPr lang="fr-CA"/>
          </a:p>
        </p:txBody>
      </p:sp>
      <p:sp>
        <p:nvSpPr>
          <p:cNvPr id="7" name="Rectangle 7"/>
          <p:cNvSpPr>
            <a:spLocks noGrp="1" noChangeArrowheads="1"/>
          </p:cNvSpPr>
          <p:nvPr>
            <p:ph type="sldNum" sz="quarter" idx="12"/>
          </p:nvPr>
        </p:nvSpPr>
        <p:spPr>
          <a:ln/>
        </p:spPr>
        <p:txBody>
          <a:bodyPr/>
          <a:lstStyle>
            <a:lvl1pPr>
              <a:defRPr/>
            </a:lvl1pPr>
          </a:lstStyle>
          <a:p>
            <a:pPr>
              <a:defRPr/>
            </a:pPr>
            <a:fld id="{0FDA4BFC-7C50-46F0-9C8D-58C631D828DE}" type="slidenum">
              <a:rPr lang="fr-CA"/>
              <a:pPr>
                <a:defRPr/>
              </a:pPr>
              <a:t>‹#›</a:t>
            </a:fld>
            <a:endParaRPr lang="fr-CA"/>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52400"/>
            <a:ext cx="76962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fr-CA"/>
          </a:p>
        </p:txBody>
      </p:sp>
      <p:sp>
        <p:nvSpPr>
          <p:cNvPr id="4" name="Rectangle 6"/>
          <p:cNvSpPr>
            <a:spLocks noGrp="1" noChangeArrowheads="1"/>
          </p:cNvSpPr>
          <p:nvPr>
            <p:ph type="ftr" sz="quarter" idx="11"/>
          </p:nvPr>
        </p:nvSpPr>
        <p:spPr>
          <a:ln/>
        </p:spPr>
        <p:txBody>
          <a:bodyPr/>
          <a:lstStyle>
            <a:lvl1pPr>
              <a:defRPr/>
            </a:lvl1pPr>
          </a:lstStyle>
          <a:p>
            <a:pPr>
              <a:defRPr/>
            </a:pPr>
            <a:endParaRPr lang="fr-CA"/>
          </a:p>
        </p:txBody>
      </p:sp>
      <p:sp>
        <p:nvSpPr>
          <p:cNvPr id="5" name="Rectangle 7"/>
          <p:cNvSpPr>
            <a:spLocks noGrp="1" noChangeArrowheads="1"/>
          </p:cNvSpPr>
          <p:nvPr>
            <p:ph type="sldNum" sz="quarter" idx="12"/>
          </p:nvPr>
        </p:nvSpPr>
        <p:spPr>
          <a:ln/>
        </p:spPr>
        <p:txBody>
          <a:bodyPr/>
          <a:lstStyle>
            <a:lvl1pPr>
              <a:defRPr/>
            </a:lvl1pPr>
          </a:lstStyle>
          <a:p>
            <a:pPr>
              <a:defRPr/>
            </a:pPr>
            <a:fld id="{386ADCB7-4B51-4958-A4BF-4D2AAFDCEC36}" type="slidenum">
              <a:rPr lang="fr-CA"/>
              <a:pPr>
                <a:defRPr/>
              </a:pPr>
              <a:t>‹#›</a:t>
            </a:fld>
            <a:endParaRPr lang="fr-CA"/>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0638" y="12700"/>
            <a:ext cx="8896350" cy="6780213"/>
          </a:xfrm>
          <a:custGeom>
            <a:avLst/>
            <a:gdLst/>
            <a:ahLst/>
            <a:cxnLst>
              <a:cxn ang="0">
                <a:pos x="2822" y="0"/>
              </a:cxn>
              <a:cxn ang="0">
                <a:pos x="0" y="975"/>
              </a:cxn>
              <a:cxn ang="0">
                <a:pos x="2169" y="3619"/>
              </a:cxn>
              <a:cxn ang="0">
                <a:pos x="3985" y="1125"/>
              </a:cxn>
              <a:cxn ang="0">
                <a:pos x="2822" y="0"/>
              </a:cxn>
              <a:cxn ang="0">
                <a:pos x="2822" y="0"/>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round/>
            <a:headEnd/>
            <a:tailEnd/>
          </a:ln>
        </p:spPr>
        <p:txBody>
          <a:bodyPr/>
          <a:lstStyle/>
          <a:p>
            <a:pPr>
              <a:defRPr/>
            </a:pPr>
            <a:endParaRPr lang="en-US" b="1">
              <a:solidFill>
                <a:srgbClr val="000000"/>
              </a:solidFill>
            </a:endParaRPr>
          </a:p>
        </p:txBody>
      </p:sp>
      <p:grpSp>
        <p:nvGrpSpPr>
          <p:cNvPr id="5" name="Group 8"/>
          <p:cNvGrpSpPr>
            <a:grpSpLocks/>
          </p:cNvGrpSpPr>
          <p:nvPr/>
        </p:nvGrpSpPr>
        <p:grpSpPr bwMode="auto">
          <a:xfrm>
            <a:off x="195263" y="234950"/>
            <a:ext cx="3787775" cy="1778000"/>
            <a:chOff x="123" y="148"/>
            <a:chExt cx="2386" cy="1120"/>
          </a:xfrm>
        </p:grpSpPr>
        <p:sp>
          <p:nvSpPr>
            <p:cNvPr id="6" name="Freeform 9"/>
            <p:cNvSpPr>
              <a:spLocks/>
            </p:cNvSpPr>
            <p:nvPr userDrawn="1"/>
          </p:nvSpPr>
          <p:spPr bwMode="auto">
            <a:xfrm>
              <a:off x="177" y="177"/>
              <a:ext cx="2250" cy="1017"/>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pPr>
                <a:defRPr/>
              </a:pPr>
              <a:endParaRPr lang="en-US" b="1">
                <a:solidFill>
                  <a:srgbClr val="000000"/>
                </a:solidFill>
              </a:endParaRPr>
            </a:p>
          </p:txBody>
        </p:sp>
        <p:sp>
          <p:nvSpPr>
            <p:cNvPr id="7" name="Freeform 10"/>
            <p:cNvSpPr>
              <a:spLocks/>
            </p:cNvSpPr>
            <p:nvPr userDrawn="1"/>
          </p:nvSpPr>
          <p:spPr bwMode="auto">
            <a:xfrm>
              <a:off x="166" y="261"/>
              <a:ext cx="2244" cy="1007"/>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pPr>
                <a:defRPr/>
              </a:pPr>
              <a:endParaRPr lang="en-US" b="1">
                <a:solidFill>
                  <a:srgbClr val="000000"/>
                </a:solidFill>
              </a:endParaRPr>
            </a:p>
          </p:txBody>
        </p:sp>
        <p:sp>
          <p:nvSpPr>
            <p:cNvPr id="8" name="Freeform 11"/>
            <p:cNvSpPr>
              <a:spLocks/>
            </p:cNvSpPr>
            <p:nvPr userDrawn="1"/>
          </p:nvSpPr>
          <p:spPr bwMode="auto">
            <a:xfrm>
              <a:off x="474" y="344"/>
              <a:ext cx="1488" cy="919"/>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en-US" b="1">
                <a:solidFill>
                  <a:srgbClr val="000000"/>
                </a:solidFill>
              </a:endParaRPr>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11" name="Freeform 14"/>
              <p:cNvSpPr>
                <a:spLocks/>
              </p:cNvSpPr>
              <p:nvPr userDrawn="1"/>
            </p:nvSpPr>
            <p:spPr bwMode="auto">
              <a:xfrm>
                <a:off x="123" y="148"/>
                <a:ext cx="2386" cy="108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12" name="Freeform 15"/>
              <p:cNvSpPr>
                <a:spLocks/>
              </p:cNvSpPr>
              <p:nvPr userDrawn="1"/>
            </p:nvSpPr>
            <p:spPr bwMode="auto">
              <a:xfrm>
                <a:off x="324" y="158"/>
                <a:ext cx="1686" cy="614"/>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13" name="Freeform 16"/>
              <p:cNvSpPr>
                <a:spLocks/>
              </p:cNvSpPr>
              <p:nvPr userDrawn="1"/>
            </p:nvSpPr>
            <p:spPr bwMode="auto">
              <a:xfrm>
                <a:off x="409" y="251"/>
                <a:ext cx="227" cy="410"/>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14" name="Freeform 17"/>
              <p:cNvSpPr>
                <a:spLocks/>
              </p:cNvSpPr>
              <p:nvPr userDrawn="1"/>
            </p:nvSpPr>
            <p:spPr bwMode="auto">
              <a:xfrm>
                <a:off x="846" y="536"/>
                <a:ext cx="691" cy="36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en-US" b="1">
                  <a:solidFill>
                    <a:srgbClr val="000000"/>
                  </a:solidFill>
                </a:endParaRPr>
              </a:p>
            </p:txBody>
          </p:sp>
        </p:grpSp>
      </p:grpSp>
      <p:grpSp>
        <p:nvGrpSpPr>
          <p:cNvPr id="15" name="Group 18"/>
          <p:cNvGrpSpPr>
            <a:grpSpLocks/>
          </p:cNvGrpSpPr>
          <p:nvPr/>
        </p:nvGrpSpPr>
        <p:grpSpPr bwMode="auto">
          <a:xfrm>
            <a:off x="7915275" y="4368800"/>
            <a:ext cx="742950" cy="1058863"/>
            <a:chOff x="4986" y="2752"/>
            <a:chExt cx="468" cy="667"/>
          </a:xfrm>
        </p:grpSpPr>
        <p:sp>
          <p:nvSpPr>
            <p:cNvPr id="16" name="Freeform 19"/>
            <p:cNvSpPr>
              <a:spLocks/>
            </p:cNvSpPr>
            <p:nvPr userDrawn="1"/>
          </p:nvSpPr>
          <p:spPr bwMode="auto">
            <a:xfrm rot="7320404">
              <a:off x="4909" y="2936"/>
              <a:ext cx="629" cy="293"/>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pPr>
                <a:defRPr/>
              </a:pPr>
              <a:endParaRPr lang="en-US" b="1">
                <a:solidFill>
                  <a:srgbClr val="000000"/>
                </a:solidFill>
              </a:endParaRPr>
            </a:p>
          </p:txBody>
        </p:sp>
        <p:sp>
          <p:nvSpPr>
            <p:cNvPr id="17" name="Freeform 20"/>
            <p:cNvSpPr>
              <a:spLocks/>
            </p:cNvSpPr>
            <p:nvPr userDrawn="1"/>
          </p:nvSpPr>
          <p:spPr bwMode="auto">
            <a:xfrm rot="7320404">
              <a:off x="4893" y="2923"/>
              <a:ext cx="627" cy="29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round/>
              <a:headEnd/>
              <a:tailEnd/>
            </a:ln>
          </p:spPr>
          <p:txBody>
            <a:bodyPr/>
            <a:lstStyle/>
            <a:p>
              <a:pPr>
                <a:defRPr/>
              </a:pPr>
              <a:endParaRPr lang="en-US" b="1">
                <a:solidFill>
                  <a:srgbClr val="000000"/>
                </a:solidFill>
              </a:endParaRPr>
            </a:p>
          </p:txBody>
        </p:sp>
        <p:sp>
          <p:nvSpPr>
            <p:cNvPr id="18" name="Freeform 21"/>
            <p:cNvSpPr>
              <a:spLocks/>
            </p:cNvSpPr>
            <p:nvPr userDrawn="1"/>
          </p:nvSpPr>
          <p:spPr bwMode="auto">
            <a:xfrm rot="7320404">
              <a:off x="5000" y="2913"/>
              <a:ext cx="416" cy="265"/>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en-US" b="1">
                <a:solidFill>
                  <a:srgbClr val="000000"/>
                </a:solidFill>
              </a:endParaRPr>
            </a:p>
          </p:txBody>
        </p:sp>
        <p:grpSp>
          <p:nvGrpSpPr>
            <p:cNvPr id="19" name="Group 22"/>
            <p:cNvGrpSpPr>
              <a:grpSpLocks/>
            </p:cNvGrpSpPr>
            <p:nvPr userDrawn="1"/>
          </p:nvGrpSpPr>
          <p:grpSpPr bwMode="auto">
            <a:xfrm>
              <a:off x="4986" y="2752"/>
              <a:ext cx="469" cy="667"/>
              <a:chOff x="4986" y="2752"/>
              <a:chExt cx="469" cy="667"/>
            </a:xfrm>
          </p:grpSpPr>
          <p:sp>
            <p:nvSpPr>
              <p:cNvPr id="20" name="Freeform 23"/>
              <p:cNvSpPr>
                <a:spLocks/>
              </p:cNvSpPr>
              <p:nvPr userDrawn="1"/>
            </p:nvSpPr>
            <p:spPr bwMode="auto">
              <a:xfrm rot="7320404">
                <a:off x="4987" y="3190"/>
                <a:ext cx="59" cy="61"/>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21" name="Freeform 24"/>
              <p:cNvSpPr>
                <a:spLocks/>
              </p:cNvSpPr>
              <p:nvPr userDrawn="1"/>
            </p:nvSpPr>
            <p:spPr bwMode="auto">
              <a:xfrm rot="7320404">
                <a:off x="4887" y="2930"/>
                <a:ext cx="667" cy="31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22" name="Freeform 25"/>
              <p:cNvSpPr>
                <a:spLocks/>
              </p:cNvSpPr>
              <p:nvPr userDrawn="1"/>
            </p:nvSpPr>
            <p:spPr bwMode="auto">
              <a:xfrm rot="7320404">
                <a:off x="5062" y="2997"/>
                <a:ext cx="472" cy="176"/>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23" name="Freeform 26"/>
              <p:cNvSpPr>
                <a:spLocks/>
              </p:cNvSpPr>
              <p:nvPr userDrawn="1"/>
            </p:nvSpPr>
            <p:spPr bwMode="auto">
              <a:xfrm rot="7320404">
                <a:off x="5364" y="2873"/>
                <a:ext cx="63" cy="118"/>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24" name="Freeform 27"/>
              <p:cNvSpPr>
                <a:spLocks/>
              </p:cNvSpPr>
              <p:nvPr userDrawn="1"/>
            </p:nvSpPr>
            <p:spPr bwMode="auto">
              <a:xfrm rot="7320404">
                <a:off x="5137" y="3000"/>
                <a:ext cx="193" cy="10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en-US" b="1">
                  <a:solidFill>
                    <a:srgbClr val="000000"/>
                  </a:solidFill>
                </a:endParaRPr>
              </a:p>
            </p:txBody>
          </p:sp>
        </p:grpSp>
      </p:grpSp>
      <p:sp>
        <p:nvSpPr>
          <p:cNvPr id="25" name="Freeform 28"/>
          <p:cNvSpPr>
            <a:spLocks/>
          </p:cNvSpPr>
          <p:nvPr/>
        </p:nvSpPr>
        <p:spPr bwMode="auto">
          <a:xfrm>
            <a:off x="901700" y="5054600"/>
            <a:ext cx="6807200" cy="728663"/>
          </a:xfrm>
          <a:custGeom>
            <a:avLst/>
            <a:gdLst/>
            <a:ahLst/>
            <a:cxnLst>
              <a:cxn ang="0">
                <a:pos x="0" y="0"/>
              </a:cxn>
              <a:cxn ang="0">
                <a:pos x="816" y="256"/>
              </a:cxn>
              <a:cxn ang="0">
                <a:pos x="1560" y="144"/>
              </a:cxn>
              <a:cxn ang="0">
                <a:pos x="1856" y="376"/>
              </a:cxn>
              <a:cxn ang="0">
                <a:pos x="2344" y="152"/>
              </a:cxn>
              <a:cxn ang="0">
                <a:pos x="3536" y="456"/>
              </a:cxn>
              <a:cxn ang="0">
                <a:pos x="4288" y="136"/>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p:spPr>
        <p:txBody>
          <a:bodyPr/>
          <a:lstStyle/>
          <a:p>
            <a:pPr>
              <a:defRPr/>
            </a:pPr>
            <a:endParaRPr lang="en-US" b="1">
              <a:solidFill>
                <a:srgbClr val="000000"/>
              </a:solidFill>
            </a:endParaRPr>
          </a:p>
        </p:txBody>
      </p:sp>
      <p:sp>
        <p:nvSpPr>
          <p:cNvPr id="26" name="Freeform 29"/>
          <p:cNvSpPr>
            <a:spLocks/>
          </p:cNvSpPr>
          <p:nvPr/>
        </p:nvSpPr>
        <p:spPr bwMode="auto">
          <a:xfrm>
            <a:off x="4076700" y="1930400"/>
            <a:ext cx="889000" cy="381000"/>
          </a:xfrm>
          <a:custGeom>
            <a:avLst/>
            <a:gdLst/>
            <a:ahLst/>
            <a:cxnLst>
              <a:cxn ang="0">
                <a:pos x="0" y="32"/>
              </a:cxn>
              <a:cxn ang="0">
                <a:pos x="280" y="144"/>
              </a:cxn>
              <a:cxn ang="0">
                <a:pos x="448" y="16"/>
              </a:cxn>
              <a:cxn ang="0">
                <a:pos x="560" y="240"/>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p:spPr>
        <p:txBody>
          <a:bodyPr/>
          <a:lstStyle/>
          <a:p>
            <a:pPr>
              <a:defRPr/>
            </a:pPr>
            <a:endParaRPr lang="en-US" b="1">
              <a:solidFill>
                <a:srgbClr val="000000"/>
              </a:solidFill>
            </a:endParaRPr>
          </a:p>
        </p:txBody>
      </p:sp>
      <p:sp>
        <p:nvSpPr>
          <p:cNvPr id="5123" name="Rectangle 3"/>
          <p:cNvSpPr>
            <a:spLocks noGrp="1" noChangeArrowheads="1"/>
          </p:cNvSpPr>
          <p:nvPr>
            <p:ph type="ctrTitle"/>
          </p:nvPr>
        </p:nvSpPr>
        <p:spPr>
          <a:xfrm>
            <a:off x="1371600" y="1511300"/>
            <a:ext cx="64008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r>
              <a:rPr lang="en-CA"/>
              <a:t>Click to edit Master title style</a:t>
            </a:r>
          </a:p>
        </p:txBody>
      </p:sp>
      <p:sp>
        <p:nvSpPr>
          <p:cNvPr id="5124"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r>
              <a:rPr lang="en-CA"/>
              <a:t>Click to edit Master subtitle style</a:t>
            </a:r>
          </a:p>
        </p:txBody>
      </p:sp>
      <p:sp>
        <p:nvSpPr>
          <p:cNvPr id="27" name="Rectangle 5"/>
          <p:cNvSpPr>
            <a:spLocks noGrp="1" noChangeArrowheads="1"/>
          </p:cNvSpPr>
          <p:nvPr>
            <p:ph type="dt" sz="half" idx="10"/>
          </p:nvPr>
        </p:nvSpPr>
        <p:spPr>
          <a:xfrm>
            <a:off x="685800" y="6248400"/>
            <a:ext cx="1905000" cy="457200"/>
          </a:xfrm>
        </p:spPr>
        <p:txBody>
          <a:bodyPr/>
          <a:lstStyle>
            <a:lvl1pPr>
              <a:defRPr/>
            </a:lvl1pPr>
          </a:lstStyle>
          <a:p>
            <a:pPr>
              <a:defRPr/>
            </a:pPr>
            <a:endParaRPr lang="en-CA">
              <a:solidFill>
                <a:srgbClr val="000000"/>
              </a:solidFill>
            </a:endParaRPr>
          </a:p>
        </p:txBody>
      </p:sp>
      <p:sp>
        <p:nvSpPr>
          <p:cNvPr id="28" name="Rectangle 6"/>
          <p:cNvSpPr>
            <a:spLocks noGrp="1" noChangeArrowheads="1"/>
          </p:cNvSpPr>
          <p:nvPr>
            <p:ph type="ftr" sz="quarter" idx="11"/>
          </p:nvPr>
        </p:nvSpPr>
        <p:spPr>
          <a:xfrm>
            <a:off x="3124200" y="6248400"/>
            <a:ext cx="2895600" cy="457200"/>
          </a:xfrm>
        </p:spPr>
        <p:txBody>
          <a:bodyPr/>
          <a:lstStyle>
            <a:lvl1pPr>
              <a:defRPr/>
            </a:lvl1pPr>
          </a:lstStyle>
          <a:p>
            <a:pPr>
              <a:defRPr/>
            </a:pPr>
            <a:endParaRPr lang="en-CA">
              <a:solidFill>
                <a:srgbClr val="000000"/>
              </a:solidFill>
            </a:endParaRPr>
          </a:p>
        </p:txBody>
      </p:sp>
      <p:sp>
        <p:nvSpPr>
          <p:cNvPr id="29" name="Rectangle 7"/>
          <p:cNvSpPr>
            <a:spLocks noGrp="1" noChangeArrowheads="1"/>
          </p:cNvSpPr>
          <p:nvPr>
            <p:ph type="sldNum" sz="quarter" idx="12"/>
          </p:nvPr>
        </p:nvSpPr>
        <p:spPr>
          <a:xfrm>
            <a:off x="6553200" y="6248400"/>
            <a:ext cx="1905000" cy="457200"/>
          </a:xfrm>
        </p:spPr>
        <p:txBody>
          <a:bodyPr/>
          <a:lstStyle>
            <a:lvl1pPr>
              <a:defRPr/>
            </a:lvl1pPr>
          </a:lstStyle>
          <a:p>
            <a:pPr>
              <a:defRPr/>
            </a:pPr>
            <a:fld id="{E0770265-98E1-4F8E-8655-445A52F076F6}" type="slidenum">
              <a:rPr lang="en-CA">
                <a:solidFill>
                  <a:srgbClr val="000000"/>
                </a:solidFill>
              </a:rPr>
              <a:pPr>
                <a:defRPr/>
              </a:pPr>
              <a:t>‹#›</a:t>
            </a:fld>
            <a:endParaRPr lang="en-CA">
              <a:solidFill>
                <a:srgbClr val="000000"/>
              </a:solidFill>
            </a:endParaRPr>
          </a:p>
        </p:txBody>
      </p:sp>
    </p:spTree>
    <p:extLst>
      <p:ext uri="{BB962C8B-B14F-4D97-AF65-F5344CB8AC3E}">
        <p14:creationId xmlns:p14="http://schemas.microsoft.com/office/powerpoint/2010/main" val="3026037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CA">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CA">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4C19B75-5669-47E9-A4EC-9E380F0AEE0B}" type="slidenum">
              <a:rPr lang="en-CA">
                <a:solidFill>
                  <a:srgbClr val="000000"/>
                </a:solidFill>
              </a:rPr>
              <a:pPr>
                <a:defRPr/>
              </a:pPr>
              <a:t>‹#›</a:t>
            </a:fld>
            <a:endParaRPr lang="en-CA">
              <a:solidFill>
                <a:srgbClr val="000000"/>
              </a:solidFill>
            </a:endParaRPr>
          </a:p>
        </p:txBody>
      </p:sp>
    </p:spTree>
    <p:extLst>
      <p:ext uri="{BB962C8B-B14F-4D97-AF65-F5344CB8AC3E}">
        <p14:creationId xmlns:p14="http://schemas.microsoft.com/office/powerpoint/2010/main" val="4165247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CA">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CA">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DF3AB50A-6A35-4721-8DB0-79D815EEBD84}" type="slidenum">
              <a:rPr lang="en-CA">
                <a:solidFill>
                  <a:srgbClr val="000000"/>
                </a:solidFill>
              </a:rPr>
              <a:pPr>
                <a:defRPr/>
              </a:pPr>
              <a:t>‹#›</a:t>
            </a:fld>
            <a:endParaRPr lang="en-CA">
              <a:solidFill>
                <a:srgbClr val="000000"/>
              </a:solidFill>
            </a:endParaRPr>
          </a:p>
        </p:txBody>
      </p:sp>
    </p:spTree>
    <p:extLst>
      <p:ext uri="{BB962C8B-B14F-4D97-AF65-F5344CB8AC3E}">
        <p14:creationId xmlns:p14="http://schemas.microsoft.com/office/powerpoint/2010/main" val="224336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CA">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CA">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D76AC418-A11D-4926-AA35-D79DB55740E0}" type="slidenum">
              <a:rPr lang="en-CA">
                <a:solidFill>
                  <a:srgbClr val="000000"/>
                </a:solidFill>
              </a:rPr>
              <a:pPr>
                <a:defRPr/>
              </a:pPr>
              <a:t>‹#›</a:t>
            </a:fld>
            <a:endParaRPr lang="en-CA">
              <a:solidFill>
                <a:srgbClr val="000000"/>
              </a:solidFill>
            </a:endParaRPr>
          </a:p>
        </p:txBody>
      </p:sp>
    </p:spTree>
    <p:extLst>
      <p:ext uri="{BB962C8B-B14F-4D97-AF65-F5344CB8AC3E}">
        <p14:creationId xmlns:p14="http://schemas.microsoft.com/office/powerpoint/2010/main" val="1331581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fr-CA"/>
          </a:p>
        </p:txBody>
      </p:sp>
      <p:sp>
        <p:nvSpPr>
          <p:cNvPr id="5" name="Rectangle 6"/>
          <p:cNvSpPr>
            <a:spLocks noGrp="1" noChangeArrowheads="1"/>
          </p:cNvSpPr>
          <p:nvPr>
            <p:ph type="ftr" sz="quarter" idx="11"/>
          </p:nvPr>
        </p:nvSpPr>
        <p:spPr>
          <a:ln/>
        </p:spPr>
        <p:txBody>
          <a:bodyPr/>
          <a:lstStyle>
            <a:lvl1pPr>
              <a:defRPr/>
            </a:lvl1pPr>
          </a:lstStyle>
          <a:p>
            <a:pPr>
              <a:defRPr/>
            </a:pPr>
            <a:endParaRPr lang="fr-CA"/>
          </a:p>
        </p:txBody>
      </p:sp>
      <p:sp>
        <p:nvSpPr>
          <p:cNvPr id="6" name="Rectangle 7"/>
          <p:cNvSpPr>
            <a:spLocks noGrp="1" noChangeArrowheads="1"/>
          </p:cNvSpPr>
          <p:nvPr>
            <p:ph type="sldNum" sz="quarter" idx="12"/>
          </p:nvPr>
        </p:nvSpPr>
        <p:spPr>
          <a:ln/>
        </p:spPr>
        <p:txBody>
          <a:bodyPr/>
          <a:lstStyle>
            <a:lvl1pPr>
              <a:defRPr/>
            </a:lvl1pPr>
          </a:lstStyle>
          <a:p>
            <a:pPr>
              <a:defRPr/>
            </a:pPr>
            <a:fld id="{DD96E0E7-1056-488A-A0D5-72ED9EBD539B}" type="slidenum">
              <a:rPr lang="fr-CA"/>
              <a:pPr>
                <a:defRPr/>
              </a:pPr>
              <a:t>‹#›</a:t>
            </a:fld>
            <a:endParaRPr lang="fr-C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CA">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CA">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1CC3C000-11B5-48E0-A61C-17A64AA5E134}" type="slidenum">
              <a:rPr lang="en-CA">
                <a:solidFill>
                  <a:srgbClr val="000000"/>
                </a:solidFill>
              </a:rPr>
              <a:pPr>
                <a:defRPr/>
              </a:pPr>
              <a:t>‹#›</a:t>
            </a:fld>
            <a:endParaRPr lang="en-CA">
              <a:solidFill>
                <a:srgbClr val="000000"/>
              </a:solidFill>
            </a:endParaRPr>
          </a:p>
        </p:txBody>
      </p:sp>
    </p:spTree>
    <p:extLst>
      <p:ext uri="{BB962C8B-B14F-4D97-AF65-F5344CB8AC3E}">
        <p14:creationId xmlns:p14="http://schemas.microsoft.com/office/powerpoint/2010/main" val="3649084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CA">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CA">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2CAAAEBD-D004-482A-8BC9-53D718F488A8}" type="slidenum">
              <a:rPr lang="en-CA">
                <a:solidFill>
                  <a:srgbClr val="000000"/>
                </a:solidFill>
              </a:rPr>
              <a:pPr>
                <a:defRPr/>
              </a:pPr>
              <a:t>‹#›</a:t>
            </a:fld>
            <a:endParaRPr lang="en-CA">
              <a:solidFill>
                <a:srgbClr val="000000"/>
              </a:solidFill>
            </a:endParaRPr>
          </a:p>
        </p:txBody>
      </p:sp>
    </p:spTree>
    <p:extLst>
      <p:ext uri="{BB962C8B-B14F-4D97-AF65-F5344CB8AC3E}">
        <p14:creationId xmlns:p14="http://schemas.microsoft.com/office/powerpoint/2010/main" val="1832361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CA">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CA">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0EDD9F96-D914-48BE-9674-6B95A7912F1C}" type="slidenum">
              <a:rPr lang="en-CA">
                <a:solidFill>
                  <a:srgbClr val="000000"/>
                </a:solidFill>
              </a:rPr>
              <a:pPr>
                <a:defRPr/>
              </a:pPr>
              <a:t>‹#›</a:t>
            </a:fld>
            <a:endParaRPr lang="en-CA">
              <a:solidFill>
                <a:srgbClr val="000000"/>
              </a:solidFill>
            </a:endParaRPr>
          </a:p>
        </p:txBody>
      </p:sp>
    </p:spTree>
    <p:extLst>
      <p:ext uri="{BB962C8B-B14F-4D97-AF65-F5344CB8AC3E}">
        <p14:creationId xmlns:p14="http://schemas.microsoft.com/office/powerpoint/2010/main" val="3653704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CA">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CA">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A59BE79E-586E-4ADC-B5D6-B9B7AD6BFDA6}" type="slidenum">
              <a:rPr lang="en-CA">
                <a:solidFill>
                  <a:srgbClr val="000000"/>
                </a:solidFill>
              </a:rPr>
              <a:pPr>
                <a:defRPr/>
              </a:pPr>
              <a:t>‹#›</a:t>
            </a:fld>
            <a:endParaRPr lang="en-CA">
              <a:solidFill>
                <a:srgbClr val="000000"/>
              </a:solidFill>
            </a:endParaRPr>
          </a:p>
        </p:txBody>
      </p:sp>
    </p:spTree>
    <p:extLst>
      <p:ext uri="{BB962C8B-B14F-4D97-AF65-F5344CB8AC3E}">
        <p14:creationId xmlns:p14="http://schemas.microsoft.com/office/powerpoint/2010/main" val="2642943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CA">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CA">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DC71D1C-0752-4ADA-9E9B-BB3F03AB0FFE}" type="slidenum">
              <a:rPr lang="en-CA">
                <a:solidFill>
                  <a:srgbClr val="000000"/>
                </a:solidFill>
              </a:rPr>
              <a:pPr>
                <a:defRPr/>
              </a:pPr>
              <a:t>‹#›</a:t>
            </a:fld>
            <a:endParaRPr lang="en-CA">
              <a:solidFill>
                <a:srgbClr val="000000"/>
              </a:solidFill>
            </a:endParaRPr>
          </a:p>
        </p:txBody>
      </p:sp>
    </p:spTree>
    <p:extLst>
      <p:ext uri="{BB962C8B-B14F-4D97-AF65-F5344CB8AC3E}">
        <p14:creationId xmlns:p14="http://schemas.microsoft.com/office/powerpoint/2010/main" val="1425798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CA">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CA">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78EF24A0-088C-48C3-A484-BFCA013A3B70}" type="slidenum">
              <a:rPr lang="en-CA">
                <a:solidFill>
                  <a:srgbClr val="000000"/>
                </a:solidFill>
              </a:rPr>
              <a:pPr>
                <a:defRPr/>
              </a:pPr>
              <a:t>‹#›</a:t>
            </a:fld>
            <a:endParaRPr lang="en-CA">
              <a:solidFill>
                <a:srgbClr val="000000"/>
              </a:solidFill>
            </a:endParaRPr>
          </a:p>
        </p:txBody>
      </p:sp>
    </p:spTree>
    <p:extLst>
      <p:ext uri="{BB962C8B-B14F-4D97-AF65-F5344CB8AC3E}">
        <p14:creationId xmlns:p14="http://schemas.microsoft.com/office/powerpoint/2010/main" val="3166038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CA">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CA">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55E726A-7264-46B1-85FF-75A1C92A97CE}" type="slidenum">
              <a:rPr lang="en-CA">
                <a:solidFill>
                  <a:srgbClr val="000000"/>
                </a:solidFill>
              </a:rPr>
              <a:pPr>
                <a:defRPr/>
              </a:pPr>
              <a:t>‹#›</a:t>
            </a:fld>
            <a:endParaRPr lang="en-CA">
              <a:solidFill>
                <a:srgbClr val="000000"/>
              </a:solidFill>
            </a:endParaRPr>
          </a:p>
        </p:txBody>
      </p:sp>
    </p:spTree>
    <p:extLst>
      <p:ext uri="{BB962C8B-B14F-4D97-AF65-F5344CB8AC3E}">
        <p14:creationId xmlns:p14="http://schemas.microsoft.com/office/powerpoint/2010/main" val="2806169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828800"/>
            <a:ext cx="37719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3733800"/>
            <a:ext cx="37719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endParaRPr lang="en-CA">
              <a:solidFill>
                <a:srgbClr val="000000"/>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CA">
              <a:solidFill>
                <a:srgbClr val="000000"/>
              </a:solidFill>
            </a:endParaRPr>
          </a:p>
        </p:txBody>
      </p:sp>
      <p:sp>
        <p:nvSpPr>
          <p:cNvPr id="8" name="Rectangle 7"/>
          <p:cNvSpPr>
            <a:spLocks noGrp="1" noChangeArrowheads="1"/>
          </p:cNvSpPr>
          <p:nvPr>
            <p:ph type="sldNum" sz="quarter" idx="12"/>
          </p:nvPr>
        </p:nvSpPr>
        <p:spPr>
          <a:ln/>
        </p:spPr>
        <p:txBody>
          <a:bodyPr/>
          <a:lstStyle>
            <a:lvl1pPr>
              <a:defRPr/>
            </a:lvl1pPr>
          </a:lstStyle>
          <a:p>
            <a:pPr>
              <a:defRPr/>
            </a:pPr>
            <a:fld id="{2A3E4F66-EF37-46B4-A39F-797C730A7C10}" type="slidenum">
              <a:rPr lang="en-CA">
                <a:solidFill>
                  <a:srgbClr val="000000"/>
                </a:solidFill>
              </a:rPr>
              <a:pPr>
                <a:defRPr/>
              </a:pPr>
              <a:t>‹#›</a:t>
            </a:fld>
            <a:endParaRPr lang="en-CA">
              <a:solidFill>
                <a:srgbClr val="000000"/>
              </a:solidFill>
            </a:endParaRPr>
          </a:p>
        </p:txBody>
      </p:sp>
    </p:spTree>
    <p:extLst>
      <p:ext uri="{BB962C8B-B14F-4D97-AF65-F5344CB8AC3E}">
        <p14:creationId xmlns:p14="http://schemas.microsoft.com/office/powerpoint/2010/main" val="4319792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838200" y="2362200"/>
            <a:ext cx="3770313" cy="3724275"/>
          </a:xfrm>
        </p:spPr>
        <p:txBody>
          <a:bodyPr/>
          <a:lstStyle/>
          <a:p>
            <a:pPr lvl="0"/>
            <a:endParaRPr lang="en-US" noProof="0" smtClean="0"/>
          </a:p>
        </p:txBody>
      </p:sp>
      <p:sp>
        <p:nvSpPr>
          <p:cNvPr id="4" name="Text Placeholder 3"/>
          <p:cNvSpPr>
            <a:spLocks noGrp="1"/>
          </p:cNvSpPr>
          <p:nvPr>
            <p:ph type="body" sz="half" idx="2"/>
          </p:nvPr>
        </p:nvSpPr>
        <p:spPr>
          <a:xfrm>
            <a:off x="4760913" y="2362200"/>
            <a:ext cx="3770312" cy="3724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fld id="{596F5010-5270-8A45-961C-B759564CB73B}" type="slidenum">
              <a:rPr lang="en-US"/>
              <a:pPr/>
              <a:t>‹#›</a:t>
            </a:fld>
            <a:endParaRPr lang="en-US"/>
          </a:p>
        </p:txBody>
      </p:sp>
    </p:spTree>
    <p:extLst>
      <p:ext uri="{BB962C8B-B14F-4D97-AF65-F5344CB8AC3E}">
        <p14:creationId xmlns:p14="http://schemas.microsoft.com/office/powerpoint/2010/main" val="1507644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fr-CA"/>
          </a:p>
        </p:txBody>
      </p:sp>
      <p:sp>
        <p:nvSpPr>
          <p:cNvPr id="5" name="Rectangle 6"/>
          <p:cNvSpPr>
            <a:spLocks noGrp="1" noChangeArrowheads="1"/>
          </p:cNvSpPr>
          <p:nvPr>
            <p:ph type="ftr" sz="quarter" idx="11"/>
          </p:nvPr>
        </p:nvSpPr>
        <p:spPr>
          <a:ln/>
        </p:spPr>
        <p:txBody>
          <a:bodyPr/>
          <a:lstStyle>
            <a:lvl1pPr>
              <a:defRPr/>
            </a:lvl1pPr>
          </a:lstStyle>
          <a:p>
            <a:pPr>
              <a:defRPr/>
            </a:pPr>
            <a:endParaRPr lang="fr-CA"/>
          </a:p>
        </p:txBody>
      </p:sp>
      <p:sp>
        <p:nvSpPr>
          <p:cNvPr id="6" name="Rectangle 7"/>
          <p:cNvSpPr>
            <a:spLocks noGrp="1" noChangeArrowheads="1"/>
          </p:cNvSpPr>
          <p:nvPr>
            <p:ph type="sldNum" sz="quarter" idx="12"/>
          </p:nvPr>
        </p:nvSpPr>
        <p:spPr>
          <a:ln/>
        </p:spPr>
        <p:txBody>
          <a:bodyPr/>
          <a:lstStyle>
            <a:lvl1pPr>
              <a:defRPr/>
            </a:lvl1pPr>
          </a:lstStyle>
          <a:p>
            <a:pPr>
              <a:defRPr/>
            </a:pPr>
            <a:fld id="{A61C202C-A693-471B-9AC4-CC48016299A8}" type="slidenum">
              <a:rPr lang="fr-CA"/>
              <a:pPr>
                <a:defRPr/>
              </a:pPr>
              <a:t>‹#›</a:t>
            </a:fld>
            <a:endParaRPr lang="fr-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fr-CA"/>
          </a:p>
        </p:txBody>
      </p:sp>
      <p:sp>
        <p:nvSpPr>
          <p:cNvPr id="6" name="Rectangle 6"/>
          <p:cNvSpPr>
            <a:spLocks noGrp="1" noChangeArrowheads="1"/>
          </p:cNvSpPr>
          <p:nvPr>
            <p:ph type="ftr" sz="quarter" idx="11"/>
          </p:nvPr>
        </p:nvSpPr>
        <p:spPr>
          <a:ln/>
        </p:spPr>
        <p:txBody>
          <a:bodyPr/>
          <a:lstStyle>
            <a:lvl1pPr>
              <a:defRPr/>
            </a:lvl1pPr>
          </a:lstStyle>
          <a:p>
            <a:pPr>
              <a:defRPr/>
            </a:pPr>
            <a:endParaRPr lang="fr-CA"/>
          </a:p>
        </p:txBody>
      </p:sp>
      <p:sp>
        <p:nvSpPr>
          <p:cNvPr id="7" name="Rectangle 7"/>
          <p:cNvSpPr>
            <a:spLocks noGrp="1" noChangeArrowheads="1"/>
          </p:cNvSpPr>
          <p:nvPr>
            <p:ph type="sldNum" sz="quarter" idx="12"/>
          </p:nvPr>
        </p:nvSpPr>
        <p:spPr>
          <a:ln/>
        </p:spPr>
        <p:txBody>
          <a:bodyPr/>
          <a:lstStyle>
            <a:lvl1pPr>
              <a:defRPr/>
            </a:lvl1pPr>
          </a:lstStyle>
          <a:p>
            <a:pPr>
              <a:defRPr/>
            </a:pPr>
            <a:fld id="{8E3CFB64-1851-4F47-8D0F-5EACD21FE106}" type="slidenum">
              <a:rPr lang="fr-CA"/>
              <a:pPr>
                <a:defRPr/>
              </a:pPr>
              <a:t>‹#›</a:t>
            </a:fld>
            <a:endParaRPr lang="fr-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fr-CA"/>
          </a:p>
        </p:txBody>
      </p:sp>
      <p:sp>
        <p:nvSpPr>
          <p:cNvPr id="8" name="Rectangle 6"/>
          <p:cNvSpPr>
            <a:spLocks noGrp="1" noChangeArrowheads="1"/>
          </p:cNvSpPr>
          <p:nvPr>
            <p:ph type="ftr" sz="quarter" idx="11"/>
          </p:nvPr>
        </p:nvSpPr>
        <p:spPr>
          <a:ln/>
        </p:spPr>
        <p:txBody>
          <a:bodyPr/>
          <a:lstStyle>
            <a:lvl1pPr>
              <a:defRPr/>
            </a:lvl1pPr>
          </a:lstStyle>
          <a:p>
            <a:pPr>
              <a:defRPr/>
            </a:pPr>
            <a:endParaRPr lang="fr-CA"/>
          </a:p>
        </p:txBody>
      </p:sp>
      <p:sp>
        <p:nvSpPr>
          <p:cNvPr id="9" name="Rectangle 7"/>
          <p:cNvSpPr>
            <a:spLocks noGrp="1" noChangeArrowheads="1"/>
          </p:cNvSpPr>
          <p:nvPr>
            <p:ph type="sldNum" sz="quarter" idx="12"/>
          </p:nvPr>
        </p:nvSpPr>
        <p:spPr>
          <a:ln/>
        </p:spPr>
        <p:txBody>
          <a:bodyPr/>
          <a:lstStyle>
            <a:lvl1pPr>
              <a:defRPr/>
            </a:lvl1pPr>
          </a:lstStyle>
          <a:p>
            <a:pPr>
              <a:defRPr/>
            </a:pPr>
            <a:fld id="{82F36FCB-2E26-4293-9A4A-969DC8B903D3}" type="slidenum">
              <a:rPr lang="fr-CA"/>
              <a:pPr>
                <a:defRPr/>
              </a:pPr>
              <a:t>‹#›</a:t>
            </a:fld>
            <a:endParaRPr lang="fr-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fr-CA"/>
          </a:p>
        </p:txBody>
      </p:sp>
      <p:sp>
        <p:nvSpPr>
          <p:cNvPr id="4" name="Rectangle 6"/>
          <p:cNvSpPr>
            <a:spLocks noGrp="1" noChangeArrowheads="1"/>
          </p:cNvSpPr>
          <p:nvPr>
            <p:ph type="ftr" sz="quarter" idx="11"/>
          </p:nvPr>
        </p:nvSpPr>
        <p:spPr>
          <a:ln/>
        </p:spPr>
        <p:txBody>
          <a:bodyPr/>
          <a:lstStyle>
            <a:lvl1pPr>
              <a:defRPr/>
            </a:lvl1pPr>
          </a:lstStyle>
          <a:p>
            <a:pPr>
              <a:defRPr/>
            </a:pPr>
            <a:endParaRPr lang="fr-CA"/>
          </a:p>
        </p:txBody>
      </p:sp>
      <p:sp>
        <p:nvSpPr>
          <p:cNvPr id="5" name="Rectangle 7"/>
          <p:cNvSpPr>
            <a:spLocks noGrp="1" noChangeArrowheads="1"/>
          </p:cNvSpPr>
          <p:nvPr>
            <p:ph type="sldNum" sz="quarter" idx="12"/>
          </p:nvPr>
        </p:nvSpPr>
        <p:spPr>
          <a:ln/>
        </p:spPr>
        <p:txBody>
          <a:bodyPr/>
          <a:lstStyle>
            <a:lvl1pPr>
              <a:defRPr/>
            </a:lvl1pPr>
          </a:lstStyle>
          <a:p>
            <a:pPr>
              <a:defRPr/>
            </a:pPr>
            <a:fld id="{3C57B83E-D467-476A-B960-3168F2933CBE}" type="slidenum">
              <a:rPr lang="fr-CA"/>
              <a:pPr>
                <a:defRPr/>
              </a:pPr>
              <a:t>‹#›</a:t>
            </a:fld>
            <a:endParaRPr lang="fr-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fr-CA"/>
          </a:p>
        </p:txBody>
      </p:sp>
      <p:sp>
        <p:nvSpPr>
          <p:cNvPr id="3" name="Rectangle 6"/>
          <p:cNvSpPr>
            <a:spLocks noGrp="1" noChangeArrowheads="1"/>
          </p:cNvSpPr>
          <p:nvPr>
            <p:ph type="ftr" sz="quarter" idx="11"/>
          </p:nvPr>
        </p:nvSpPr>
        <p:spPr>
          <a:ln/>
        </p:spPr>
        <p:txBody>
          <a:bodyPr/>
          <a:lstStyle>
            <a:lvl1pPr>
              <a:defRPr/>
            </a:lvl1pPr>
          </a:lstStyle>
          <a:p>
            <a:pPr>
              <a:defRPr/>
            </a:pPr>
            <a:endParaRPr lang="fr-CA"/>
          </a:p>
        </p:txBody>
      </p:sp>
      <p:sp>
        <p:nvSpPr>
          <p:cNvPr id="4" name="Rectangle 7"/>
          <p:cNvSpPr>
            <a:spLocks noGrp="1" noChangeArrowheads="1"/>
          </p:cNvSpPr>
          <p:nvPr>
            <p:ph type="sldNum" sz="quarter" idx="12"/>
          </p:nvPr>
        </p:nvSpPr>
        <p:spPr>
          <a:ln/>
        </p:spPr>
        <p:txBody>
          <a:bodyPr/>
          <a:lstStyle>
            <a:lvl1pPr>
              <a:defRPr/>
            </a:lvl1pPr>
          </a:lstStyle>
          <a:p>
            <a:pPr>
              <a:defRPr/>
            </a:pPr>
            <a:fld id="{CF1748D6-8541-40B9-9AD6-1AF45197D44D}" type="slidenum">
              <a:rPr lang="fr-CA"/>
              <a:pPr>
                <a:defRPr/>
              </a:pPr>
              <a:t>‹#›</a:t>
            </a:fld>
            <a:endParaRPr lang="fr-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fr-CA"/>
          </a:p>
        </p:txBody>
      </p:sp>
      <p:sp>
        <p:nvSpPr>
          <p:cNvPr id="6" name="Rectangle 6"/>
          <p:cNvSpPr>
            <a:spLocks noGrp="1" noChangeArrowheads="1"/>
          </p:cNvSpPr>
          <p:nvPr>
            <p:ph type="ftr" sz="quarter" idx="11"/>
          </p:nvPr>
        </p:nvSpPr>
        <p:spPr>
          <a:ln/>
        </p:spPr>
        <p:txBody>
          <a:bodyPr/>
          <a:lstStyle>
            <a:lvl1pPr>
              <a:defRPr/>
            </a:lvl1pPr>
          </a:lstStyle>
          <a:p>
            <a:pPr>
              <a:defRPr/>
            </a:pPr>
            <a:endParaRPr lang="fr-CA"/>
          </a:p>
        </p:txBody>
      </p:sp>
      <p:sp>
        <p:nvSpPr>
          <p:cNvPr id="7" name="Rectangle 7"/>
          <p:cNvSpPr>
            <a:spLocks noGrp="1" noChangeArrowheads="1"/>
          </p:cNvSpPr>
          <p:nvPr>
            <p:ph type="sldNum" sz="quarter" idx="12"/>
          </p:nvPr>
        </p:nvSpPr>
        <p:spPr>
          <a:ln/>
        </p:spPr>
        <p:txBody>
          <a:bodyPr/>
          <a:lstStyle>
            <a:lvl1pPr>
              <a:defRPr/>
            </a:lvl1pPr>
          </a:lstStyle>
          <a:p>
            <a:pPr>
              <a:defRPr/>
            </a:pPr>
            <a:fld id="{69E6804E-32F3-45E7-B4C3-AE712C700215}" type="slidenum">
              <a:rPr lang="fr-CA"/>
              <a:pPr>
                <a:defRPr/>
              </a:pPr>
              <a:t>‹#›</a:t>
            </a:fld>
            <a:endParaRPr lang="fr-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fr-CA"/>
          </a:p>
        </p:txBody>
      </p:sp>
      <p:sp>
        <p:nvSpPr>
          <p:cNvPr id="6" name="Rectangle 6"/>
          <p:cNvSpPr>
            <a:spLocks noGrp="1" noChangeArrowheads="1"/>
          </p:cNvSpPr>
          <p:nvPr>
            <p:ph type="ftr" sz="quarter" idx="11"/>
          </p:nvPr>
        </p:nvSpPr>
        <p:spPr>
          <a:ln/>
        </p:spPr>
        <p:txBody>
          <a:bodyPr/>
          <a:lstStyle>
            <a:lvl1pPr>
              <a:defRPr/>
            </a:lvl1pPr>
          </a:lstStyle>
          <a:p>
            <a:pPr>
              <a:defRPr/>
            </a:pPr>
            <a:endParaRPr lang="fr-CA"/>
          </a:p>
        </p:txBody>
      </p:sp>
      <p:sp>
        <p:nvSpPr>
          <p:cNvPr id="7" name="Rectangle 7"/>
          <p:cNvSpPr>
            <a:spLocks noGrp="1" noChangeArrowheads="1"/>
          </p:cNvSpPr>
          <p:nvPr>
            <p:ph type="sldNum" sz="quarter" idx="12"/>
          </p:nvPr>
        </p:nvSpPr>
        <p:spPr>
          <a:ln/>
        </p:spPr>
        <p:txBody>
          <a:bodyPr/>
          <a:lstStyle>
            <a:lvl1pPr>
              <a:defRPr/>
            </a:lvl1pPr>
          </a:lstStyle>
          <a:p>
            <a:pPr>
              <a:defRPr/>
            </a:pPr>
            <a:fld id="{F972102A-38FF-4225-A9AF-ECADFE7A85AA}" type="slidenum">
              <a:rPr lang="fr-CA"/>
              <a:pPr>
                <a:defRPr/>
              </a:pPr>
              <a:t>‹#›</a:t>
            </a:fld>
            <a:endParaRPr lang="fr-CA"/>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Freeform 2"/>
          <p:cNvSpPr>
            <a:spLocks/>
          </p:cNvSpPr>
          <p:nvPr/>
        </p:nvSpPr>
        <p:spPr bwMode="auto">
          <a:xfrm rot="-3172564">
            <a:off x="7777957" y="-15081"/>
            <a:ext cx="1162050" cy="2084387"/>
          </a:xfrm>
          <a:custGeom>
            <a:avLst/>
            <a:gdLst/>
            <a:ahLst/>
            <a:cxnLst>
              <a:cxn ang="0">
                <a:pos x="2903" y="433"/>
              </a:cxn>
              <a:cxn ang="0">
                <a:pos x="2565" y="80"/>
              </a:cxn>
              <a:cxn ang="0">
                <a:pos x="2241" y="0"/>
              </a:cxn>
              <a:cxn ang="0">
                <a:pos x="110" y="2811"/>
              </a:cxn>
              <a:cxn ang="0">
                <a:pos x="110" y="3228"/>
              </a:cxn>
              <a:cxn ang="0">
                <a:pos x="0" y="3631"/>
              </a:cxn>
              <a:cxn ang="0">
                <a:pos x="72" y="3686"/>
              </a:cxn>
              <a:cxn ang="0">
                <a:pos x="441" y="3355"/>
              </a:cxn>
              <a:cxn ang="0">
                <a:pos x="740" y="3228"/>
              </a:cxn>
              <a:cxn ang="0">
                <a:pos x="2903" y="433"/>
              </a:cxn>
              <a:cxn ang="0">
                <a:pos x="2903" y="433"/>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round/>
            <a:headEnd/>
            <a:tailEnd/>
          </a:ln>
        </p:spPr>
        <p:txBody>
          <a:bodyPr/>
          <a:lstStyle/>
          <a:p>
            <a:pPr>
              <a:defRPr/>
            </a:pPr>
            <a:endParaRPr lang="en-US"/>
          </a:p>
        </p:txBody>
      </p:sp>
      <p:sp>
        <p:nvSpPr>
          <p:cNvPr id="1027" name="Rectangle 3"/>
          <p:cNvSpPr>
            <a:spLocks noGrp="1" noChangeArrowheads="1"/>
          </p:cNvSpPr>
          <p:nvPr>
            <p:ph type="title"/>
          </p:nvPr>
        </p:nvSpPr>
        <p:spPr bwMode="auto">
          <a:xfrm>
            <a:off x="685800" y="152400"/>
            <a:ext cx="6870700" cy="1600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fr-CA" smtClean="0"/>
              <a:t>Click to edit Master title style</a:t>
            </a:r>
          </a:p>
        </p:txBody>
      </p:sp>
      <p:sp>
        <p:nvSpPr>
          <p:cNvPr id="1028" name="Rectangle 4"/>
          <p:cNvSpPr>
            <a:spLocks noGrp="1" noChangeArrowheads="1"/>
          </p:cNvSpPr>
          <p:nvPr>
            <p:ph type="body" idx="1"/>
          </p:nvPr>
        </p:nvSpPr>
        <p:spPr bwMode="auto">
          <a:xfrm>
            <a:off x="685800" y="1828800"/>
            <a:ext cx="76962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p>
        </p:txBody>
      </p:sp>
      <p:sp>
        <p:nvSpPr>
          <p:cNvPr id="33797" name="Rectangle 5"/>
          <p:cNvSpPr>
            <a:spLocks noGrp="1" noChangeArrowheads="1"/>
          </p:cNvSpPr>
          <p:nvPr>
            <p:ph type="dt" sz="half" idx="2"/>
          </p:nvPr>
        </p:nvSpPr>
        <p:spPr bwMode="auto">
          <a:xfrm>
            <a:off x="13716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defRPr/>
            </a:pPr>
            <a:endParaRPr lang="fr-CA"/>
          </a:p>
        </p:txBody>
      </p:sp>
      <p:sp>
        <p:nvSpPr>
          <p:cNvPr id="33798" name="Rectangle 6"/>
          <p:cNvSpPr>
            <a:spLocks noGrp="1" noChangeArrowheads="1"/>
          </p:cNvSpPr>
          <p:nvPr>
            <p:ph type="ftr" sz="quarter" idx="3"/>
          </p:nvPr>
        </p:nvSpPr>
        <p:spPr bwMode="auto">
          <a:xfrm>
            <a:off x="35560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fr-CA"/>
          </a:p>
        </p:txBody>
      </p:sp>
      <p:sp>
        <p:nvSpPr>
          <p:cNvPr id="33799" name="Rectangle 7"/>
          <p:cNvSpPr>
            <a:spLocks noGrp="1" noChangeArrowheads="1"/>
          </p:cNvSpPr>
          <p:nvPr>
            <p:ph type="sldNum" sz="quarter" idx="4"/>
          </p:nvPr>
        </p:nvSpPr>
        <p:spPr bwMode="auto">
          <a:xfrm>
            <a:off x="67183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5B7101F2-9A6B-47D6-9596-5C26C72470CE}" type="slidenum">
              <a:rPr lang="fr-CA"/>
              <a:pPr>
                <a:defRPr/>
              </a:pPr>
              <a:t>‹#›</a:t>
            </a:fld>
            <a:endParaRPr lang="fr-CA"/>
          </a:p>
        </p:txBody>
      </p:sp>
      <p:sp>
        <p:nvSpPr>
          <p:cNvPr id="33800" name="Freeform 8"/>
          <p:cNvSpPr>
            <a:spLocks/>
          </p:cNvSpPr>
          <p:nvPr/>
        </p:nvSpPr>
        <p:spPr bwMode="auto">
          <a:xfrm rot="-3172564">
            <a:off x="7865269" y="24607"/>
            <a:ext cx="1165225" cy="2097087"/>
          </a:xfrm>
          <a:custGeom>
            <a:avLst/>
            <a:gdLst/>
            <a:ahLst/>
            <a:cxnLst>
              <a:cxn ang="0">
                <a:pos x="2293" y="0"/>
              </a:cxn>
              <a:cxn ang="0">
                <a:pos x="130" y="2835"/>
              </a:cxn>
              <a:cxn ang="0">
                <a:pos x="131" y="3201"/>
              </a:cxn>
              <a:cxn ang="0">
                <a:pos x="0" y="3633"/>
              </a:cxn>
              <a:cxn ang="0">
                <a:pos x="50" y="3703"/>
              </a:cxn>
              <a:cxn ang="0">
                <a:pos x="422" y="3352"/>
              </a:cxn>
              <a:cxn ang="0">
                <a:pos x="763" y="3220"/>
              </a:cxn>
              <a:cxn ang="0">
                <a:pos x="2911" y="428"/>
              </a:cxn>
              <a:cxn ang="0">
                <a:pos x="2589" y="96"/>
              </a:cxn>
              <a:cxn ang="0">
                <a:pos x="2293" y="0"/>
              </a:cxn>
              <a:cxn ang="0">
                <a:pos x="2293" y="0"/>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round/>
            <a:headEnd/>
            <a:tailEnd/>
          </a:ln>
        </p:spPr>
        <p:txBody>
          <a:bodyPr/>
          <a:lstStyle/>
          <a:p>
            <a:pPr>
              <a:defRPr/>
            </a:pPr>
            <a:endParaRPr lang="en-US"/>
          </a:p>
        </p:txBody>
      </p:sp>
      <p:sp>
        <p:nvSpPr>
          <p:cNvPr id="33801" name="Freeform 9"/>
          <p:cNvSpPr>
            <a:spLocks/>
          </p:cNvSpPr>
          <p:nvPr/>
        </p:nvSpPr>
        <p:spPr bwMode="auto">
          <a:xfrm rot="-3172564">
            <a:off x="7831138" y="192088"/>
            <a:ext cx="1025525" cy="1571625"/>
          </a:xfrm>
          <a:custGeom>
            <a:avLst/>
            <a:gdLst/>
            <a:ahLst/>
            <a:cxnLst>
              <a:cxn ang="0">
                <a:pos x="0" y="2485"/>
              </a:cxn>
              <a:cxn ang="0">
                <a:pos x="432" y="2553"/>
              </a:cxn>
              <a:cxn ang="0">
                <a:pos x="736" y="2777"/>
              </a:cxn>
              <a:cxn ang="0">
                <a:pos x="2561" y="399"/>
              </a:cxn>
              <a:cxn ang="0">
                <a:pos x="2118" y="82"/>
              </a:cxn>
              <a:cxn ang="0">
                <a:pos x="1898" y="0"/>
              </a:cxn>
              <a:cxn ang="0">
                <a:pos x="0" y="2485"/>
              </a:cxn>
              <a:cxn ang="0">
                <a:pos x="0" y="248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round/>
            <a:headEnd/>
            <a:tailEnd/>
          </a:ln>
        </p:spPr>
        <p:txBody>
          <a:bodyPr/>
          <a:lstStyle/>
          <a:p>
            <a:pPr>
              <a:defRPr/>
            </a:pPr>
            <a:endParaRPr lang="en-US"/>
          </a:p>
        </p:txBody>
      </p:sp>
      <p:grpSp>
        <p:nvGrpSpPr>
          <p:cNvPr id="1034" name="Group 10"/>
          <p:cNvGrpSpPr>
            <a:grpSpLocks/>
          </p:cNvGrpSpPr>
          <p:nvPr/>
        </p:nvGrpSpPr>
        <p:grpSpPr bwMode="auto">
          <a:xfrm>
            <a:off x="7938" y="5540375"/>
            <a:ext cx="1784350" cy="1246188"/>
            <a:chOff x="5" y="3490"/>
            <a:chExt cx="1124" cy="785"/>
          </a:xfrm>
        </p:grpSpPr>
        <p:sp>
          <p:nvSpPr>
            <p:cNvPr id="33803" name="Freeform 11"/>
            <p:cNvSpPr>
              <a:spLocks/>
            </p:cNvSpPr>
            <p:nvPr userDrawn="1"/>
          </p:nvSpPr>
          <p:spPr bwMode="auto">
            <a:xfrm>
              <a:off x="24" y="3505"/>
              <a:ext cx="1089" cy="649"/>
            </a:xfrm>
            <a:custGeom>
              <a:avLst/>
              <a:gdLst/>
              <a:ahLst/>
              <a:cxnLst>
                <a:cxn ang="0">
                  <a:pos x="1587" y="1260"/>
                </a:cxn>
                <a:cxn ang="0">
                  <a:pos x="1420" y="1106"/>
                </a:cxn>
                <a:cxn ang="0">
                  <a:pos x="1331" y="477"/>
                </a:cxn>
                <a:cxn ang="0">
                  <a:pos x="2139" y="330"/>
                </a:cxn>
                <a:cxn ang="0">
                  <a:pos x="2177" y="203"/>
                </a:cxn>
                <a:cxn ang="0">
                  <a:pos x="2099" y="100"/>
                </a:cxn>
                <a:cxn ang="0">
                  <a:pos x="1276" y="211"/>
                </a:cxn>
                <a:cxn ang="0">
                  <a:pos x="1219" y="32"/>
                </a:cxn>
                <a:cxn ang="0">
                  <a:pos x="1085" y="0"/>
                </a:cxn>
                <a:cxn ang="0">
                  <a:pos x="958" y="28"/>
                </a:cxn>
                <a:cxn ang="0">
                  <a:pos x="888" y="106"/>
                </a:cxn>
                <a:cxn ang="0">
                  <a:pos x="937" y="285"/>
                </a:cxn>
                <a:cxn ang="0">
                  <a:pos x="660" y="441"/>
                </a:cxn>
                <a:cxn ang="0">
                  <a:pos x="983" y="473"/>
                </a:cxn>
                <a:cxn ang="0">
                  <a:pos x="1112" y="889"/>
                </a:cxn>
                <a:cxn ang="0">
                  <a:pos x="141" y="469"/>
                </a:cxn>
                <a:cxn ang="0">
                  <a:pos x="46" y="509"/>
                </a:cxn>
                <a:cxn ang="0">
                  <a:pos x="0" y="636"/>
                </a:cxn>
                <a:cxn ang="0">
                  <a:pos x="55" y="779"/>
                </a:cxn>
                <a:cxn ang="0">
                  <a:pos x="1139" y="1288"/>
                </a:cxn>
                <a:cxn ang="0">
                  <a:pos x="1378" y="1256"/>
                </a:cxn>
                <a:cxn ang="0">
                  <a:pos x="1570" y="1298"/>
                </a:cxn>
                <a:cxn ang="0">
                  <a:pos x="1587" y="1260"/>
                </a:cxn>
                <a:cxn ang="0">
                  <a:pos x="1587" y="1260"/>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round/>
              <a:headEnd/>
              <a:tailEnd/>
            </a:ln>
          </p:spPr>
          <p:txBody>
            <a:bodyPr/>
            <a:lstStyle/>
            <a:p>
              <a:pPr>
                <a:defRPr/>
              </a:pPr>
              <a:endParaRPr lang="en-US"/>
            </a:p>
          </p:txBody>
        </p:sp>
        <p:sp>
          <p:nvSpPr>
            <p:cNvPr id="33804" name="Freeform 12"/>
            <p:cNvSpPr>
              <a:spLocks/>
            </p:cNvSpPr>
            <p:nvPr userDrawn="1"/>
          </p:nvSpPr>
          <p:spPr bwMode="auto">
            <a:xfrm>
              <a:off x="1022" y="3582"/>
              <a:ext cx="71" cy="129"/>
            </a:xfrm>
            <a:custGeom>
              <a:avLst/>
              <a:gdLst/>
              <a:ahLst/>
              <a:cxnLst>
                <a:cxn ang="0">
                  <a:pos x="0" y="7"/>
                </a:cxn>
                <a:cxn ang="0">
                  <a:pos x="120" y="0"/>
                </a:cxn>
                <a:cxn ang="0">
                  <a:pos x="143" y="233"/>
                </a:cxn>
                <a:cxn ang="0">
                  <a:pos x="8" y="258"/>
                </a:cxn>
                <a:cxn ang="0">
                  <a:pos x="0" y="7"/>
                </a:cxn>
                <a:cxn ang="0">
                  <a:pos x="0" y="7"/>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w="9525">
              <a:noFill/>
              <a:round/>
              <a:headEnd/>
              <a:tailEnd/>
            </a:ln>
          </p:spPr>
          <p:txBody>
            <a:bodyPr/>
            <a:lstStyle/>
            <a:p>
              <a:pPr>
                <a:defRPr/>
              </a:pPr>
              <a:endParaRPr lang="en-US"/>
            </a:p>
          </p:txBody>
        </p:sp>
        <p:sp>
          <p:nvSpPr>
            <p:cNvPr id="33805" name="Freeform 13"/>
            <p:cNvSpPr>
              <a:spLocks/>
            </p:cNvSpPr>
            <p:nvPr userDrawn="1"/>
          </p:nvSpPr>
          <p:spPr bwMode="auto">
            <a:xfrm>
              <a:off x="20" y="3774"/>
              <a:ext cx="792" cy="41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pPr>
                <a:defRPr/>
              </a:pPr>
              <a:endParaRPr lang="en-US"/>
            </a:p>
          </p:txBody>
        </p:sp>
        <p:sp>
          <p:nvSpPr>
            <p:cNvPr id="33806" name="Freeform 14"/>
            <p:cNvSpPr>
              <a:spLocks/>
            </p:cNvSpPr>
            <p:nvPr userDrawn="1"/>
          </p:nvSpPr>
          <p:spPr bwMode="auto">
            <a:xfrm>
              <a:off x="129" y="3808"/>
              <a:ext cx="525" cy="374"/>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en-US"/>
            </a:p>
          </p:txBody>
        </p:sp>
        <p:sp>
          <p:nvSpPr>
            <p:cNvPr id="33807" name="Freeform 15"/>
            <p:cNvSpPr>
              <a:spLocks/>
            </p:cNvSpPr>
            <p:nvPr userDrawn="1"/>
          </p:nvSpPr>
          <p:spPr bwMode="auto">
            <a:xfrm>
              <a:off x="485" y="3532"/>
              <a:ext cx="135" cy="121"/>
            </a:xfrm>
            <a:custGeom>
              <a:avLst/>
              <a:gdLst/>
              <a:ahLst/>
              <a:cxnLst>
                <a:cxn ang="0">
                  <a:pos x="0" y="28"/>
                </a:cxn>
                <a:cxn ang="0">
                  <a:pos x="160" y="0"/>
                </a:cxn>
                <a:cxn ang="0">
                  <a:pos x="251" y="36"/>
                </a:cxn>
                <a:cxn ang="0">
                  <a:pos x="272" y="139"/>
                </a:cxn>
                <a:cxn ang="0">
                  <a:pos x="164" y="146"/>
                </a:cxn>
                <a:cxn ang="0">
                  <a:pos x="32" y="241"/>
                </a:cxn>
                <a:cxn ang="0">
                  <a:pos x="0" y="28"/>
                </a:cxn>
                <a:cxn ang="0">
                  <a:pos x="0" y="28"/>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round/>
              <a:headEnd/>
              <a:tailEnd/>
            </a:ln>
          </p:spPr>
          <p:txBody>
            <a:bodyPr/>
            <a:lstStyle/>
            <a:p>
              <a:pPr>
                <a:defRPr/>
              </a:pPr>
              <a:endParaRPr lang="en-US"/>
            </a:p>
          </p:txBody>
        </p:sp>
        <p:sp>
          <p:nvSpPr>
            <p:cNvPr id="33808" name="Freeform 16"/>
            <p:cNvSpPr>
              <a:spLocks/>
            </p:cNvSpPr>
            <p:nvPr userDrawn="1"/>
          </p:nvSpPr>
          <p:spPr bwMode="auto">
            <a:xfrm>
              <a:off x="641" y="4163"/>
              <a:ext cx="76" cy="112"/>
            </a:xfrm>
            <a:custGeom>
              <a:avLst/>
              <a:gdLst/>
              <a:ahLst/>
              <a:cxnLst>
                <a:cxn ang="0">
                  <a:pos x="152" y="4"/>
                </a:cxn>
                <a:cxn ang="0">
                  <a:pos x="152" y="224"/>
                </a:cxn>
                <a:cxn ang="0">
                  <a:pos x="0" y="8"/>
                </a:cxn>
                <a:cxn ang="0">
                  <a:pos x="72" y="0"/>
                </a:cxn>
                <a:cxn ang="0">
                  <a:pos x="152" y="4"/>
                </a:cxn>
                <a:cxn ang="0">
                  <a:pos x="152" y="4"/>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w="9525">
              <a:noFill/>
              <a:round/>
              <a:headEnd/>
              <a:tailEnd/>
            </a:ln>
          </p:spPr>
          <p:txBody>
            <a:bodyPr/>
            <a:lstStyle/>
            <a:p>
              <a:pPr>
                <a:defRPr/>
              </a:pPr>
              <a:endParaRPr lang="en-US"/>
            </a:p>
          </p:txBody>
        </p:sp>
        <p:sp>
          <p:nvSpPr>
            <p:cNvPr id="33809" name="Freeform 17"/>
            <p:cNvSpPr>
              <a:spLocks/>
            </p:cNvSpPr>
            <p:nvPr userDrawn="1"/>
          </p:nvSpPr>
          <p:spPr bwMode="auto">
            <a:xfrm>
              <a:off x="504" y="3607"/>
              <a:ext cx="193" cy="383"/>
            </a:xfrm>
            <a:custGeom>
              <a:avLst/>
              <a:gdLst/>
              <a:ahLst/>
              <a:cxnLst>
                <a:cxn ang="0">
                  <a:pos x="0" y="80"/>
                </a:cxn>
                <a:cxn ang="0">
                  <a:pos x="87" y="0"/>
                </a:cxn>
                <a:cxn ang="0">
                  <a:pos x="232" y="6"/>
                </a:cxn>
                <a:cxn ang="0">
                  <a:pos x="386" y="764"/>
                </a:cxn>
                <a:cxn ang="0">
                  <a:pos x="279" y="720"/>
                </a:cxn>
                <a:cxn ang="0">
                  <a:pos x="152" y="677"/>
                </a:cxn>
                <a:cxn ang="0">
                  <a:pos x="0" y="80"/>
                </a:cxn>
                <a:cxn ang="0">
                  <a:pos x="0" y="80"/>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round/>
              <a:headEnd/>
              <a:tailEnd/>
            </a:ln>
          </p:spPr>
          <p:txBody>
            <a:bodyPr/>
            <a:lstStyle/>
            <a:p>
              <a:pPr>
                <a:defRPr/>
              </a:pPr>
              <a:endParaRPr lang="en-US"/>
            </a:p>
          </p:txBody>
        </p:sp>
        <p:sp>
          <p:nvSpPr>
            <p:cNvPr id="33810" name="Freeform 18"/>
            <p:cNvSpPr>
              <a:spLocks/>
            </p:cNvSpPr>
            <p:nvPr userDrawn="1"/>
          </p:nvSpPr>
          <p:spPr bwMode="auto">
            <a:xfrm>
              <a:off x="668" y="3590"/>
              <a:ext cx="364" cy="174"/>
            </a:xfrm>
            <a:custGeom>
              <a:avLst/>
              <a:gdLst/>
              <a:ahLst/>
              <a:cxnLst>
                <a:cxn ang="0">
                  <a:pos x="692" y="0"/>
                </a:cxn>
                <a:cxn ang="0">
                  <a:pos x="0" y="106"/>
                </a:cxn>
                <a:cxn ang="0">
                  <a:pos x="28" y="348"/>
                </a:cxn>
                <a:cxn ang="0">
                  <a:pos x="715" y="237"/>
                </a:cxn>
                <a:cxn ang="0">
                  <a:pos x="728" y="43"/>
                </a:cxn>
                <a:cxn ang="0">
                  <a:pos x="692" y="0"/>
                </a:cxn>
                <a:cxn ang="0">
                  <a:pos x="692" y="0"/>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round/>
              <a:headEnd/>
              <a:tailEnd/>
            </a:ln>
          </p:spPr>
          <p:txBody>
            <a:bodyPr/>
            <a:lstStyle/>
            <a:p>
              <a:pPr>
                <a:defRPr/>
              </a:pPr>
              <a:endParaRPr lang="en-US"/>
            </a:p>
          </p:txBody>
        </p:sp>
        <p:sp>
          <p:nvSpPr>
            <p:cNvPr id="33811" name="Freeform 19"/>
            <p:cNvSpPr>
              <a:spLocks/>
            </p:cNvSpPr>
            <p:nvPr userDrawn="1"/>
          </p:nvSpPr>
          <p:spPr bwMode="auto">
            <a:xfrm>
              <a:off x="347" y="3693"/>
              <a:ext cx="156" cy="67"/>
            </a:xfrm>
            <a:custGeom>
              <a:avLst/>
              <a:gdLst/>
              <a:ahLst/>
              <a:cxnLst>
                <a:cxn ang="0">
                  <a:pos x="272" y="0"/>
                </a:cxn>
                <a:cxn ang="0">
                  <a:pos x="0" y="78"/>
                </a:cxn>
                <a:cxn ang="0">
                  <a:pos x="312" y="135"/>
                </a:cxn>
                <a:cxn ang="0">
                  <a:pos x="272" y="0"/>
                </a:cxn>
                <a:cxn ang="0">
                  <a:pos x="272" y="0"/>
                </a:cxn>
              </a:cxnLst>
              <a:rect l="0" t="0" r="r" b="b"/>
              <a:pathLst>
                <a:path w="312" h="135">
                  <a:moveTo>
                    <a:pt x="272" y="0"/>
                  </a:moveTo>
                  <a:lnTo>
                    <a:pt x="0" y="78"/>
                  </a:lnTo>
                  <a:lnTo>
                    <a:pt x="312" y="135"/>
                  </a:lnTo>
                  <a:lnTo>
                    <a:pt x="272" y="0"/>
                  </a:lnTo>
                  <a:lnTo>
                    <a:pt x="272" y="0"/>
                  </a:lnTo>
                  <a:close/>
                </a:path>
              </a:pathLst>
            </a:custGeom>
            <a:solidFill>
              <a:schemeClr val="accent1"/>
            </a:solidFill>
            <a:ln w="9525">
              <a:noFill/>
              <a:round/>
              <a:headEnd/>
              <a:tailEnd/>
            </a:ln>
          </p:spPr>
          <p:txBody>
            <a:bodyPr/>
            <a:lstStyle/>
            <a:p>
              <a:pPr>
                <a:defRPr/>
              </a:pPr>
              <a:endParaRPr lang="en-US"/>
            </a:p>
          </p:txBody>
        </p:sp>
        <p:grpSp>
          <p:nvGrpSpPr>
            <p:cNvPr id="1060" name="Group 20"/>
            <p:cNvGrpSpPr>
              <a:grpSpLocks/>
            </p:cNvGrpSpPr>
            <p:nvPr userDrawn="1"/>
          </p:nvGrpSpPr>
          <p:grpSpPr bwMode="auto">
            <a:xfrm>
              <a:off x="5" y="3490"/>
              <a:ext cx="1124" cy="780"/>
              <a:chOff x="5" y="3490"/>
              <a:chExt cx="1124" cy="780"/>
            </a:xfrm>
          </p:grpSpPr>
          <p:grpSp>
            <p:nvGrpSpPr>
              <p:cNvPr id="1061" name="Group 21"/>
              <p:cNvGrpSpPr>
                <a:grpSpLocks/>
              </p:cNvGrpSpPr>
              <p:nvPr userDrawn="1"/>
            </p:nvGrpSpPr>
            <p:grpSpPr bwMode="auto">
              <a:xfrm>
                <a:off x="499" y="3562"/>
                <a:ext cx="548" cy="708"/>
                <a:chOff x="499" y="3562"/>
                <a:chExt cx="548" cy="708"/>
              </a:xfrm>
            </p:grpSpPr>
            <p:sp>
              <p:nvSpPr>
                <p:cNvPr id="33814" name="Freeform 22"/>
                <p:cNvSpPr>
                  <a:spLocks/>
                </p:cNvSpPr>
                <p:nvPr userDrawn="1"/>
              </p:nvSpPr>
              <p:spPr bwMode="auto">
                <a:xfrm>
                  <a:off x="499" y="3587"/>
                  <a:ext cx="157" cy="87"/>
                </a:xfrm>
                <a:custGeom>
                  <a:avLst/>
                  <a:gdLst/>
                  <a:ahLst/>
                  <a:cxnLst>
                    <a:cxn ang="0">
                      <a:pos x="0" y="107"/>
                    </a:cxn>
                    <a:cxn ang="0">
                      <a:pos x="114" y="10"/>
                    </a:cxn>
                    <a:cxn ang="0">
                      <a:pos x="213" y="0"/>
                    </a:cxn>
                    <a:cxn ang="0">
                      <a:pos x="292" y="27"/>
                    </a:cxn>
                    <a:cxn ang="0">
                      <a:pos x="313" y="91"/>
                    </a:cxn>
                    <a:cxn ang="0">
                      <a:pos x="167" y="67"/>
                    </a:cxn>
                    <a:cxn ang="0">
                      <a:pos x="74" y="101"/>
                    </a:cxn>
                    <a:cxn ang="0">
                      <a:pos x="13" y="175"/>
                    </a:cxn>
                    <a:cxn ang="0">
                      <a:pos x="0" y="107"/>
                    </a:cxn>
                    <a:cxn ang="0">
                      <a:pos x="0" y="107"/>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round/>
                  <a:headEnd/>
                  <a:tailEnd/>
                </a:ln>
              </p:spPr>
              <p:txBody>
                <a:bodyPr/>
                <a:lstStyle/>
                <a:p>
                  <a:pPr>
                    <a:defRPr/>
                  </a:pPr>
                  <a:endParaRPr lang="en-US"/>
                </a:p>
              </p:txBody>
            </p:sp>
            <p:sp>
              <p:nvSpPr>
                <p:cNvPr id="33815" name="Freeform 23"/>
                <p:cNvSpPr>
                  <a:spLocks/>
                </p:cNvSpPr>
                <p:nvPr userDrawn="1"/>
              </p:nvSpPr>
              <p:spPr bwMode="auto">
                <a:xfrm>
                  <a:off x="636" y="4137"/>
                  <a:ext cx="115" cy="133"/>
                </a:xfrm>
                <a:custGeom>
                  <a:avLst/>
                  <a:gdLst/>
                  <a:ahLst/>
                  <a:cxnLst>
                    <a:cxn ang="0">
                      <a:pos x="0" y="40"/>
                    </a:cxn>
                    <a:cxn ang="0">
                      <a:pos x="160" y="266"/>
                    </a:cxn>
                    <a:cxn ang="0">
                      <a:pos x="230" y="251"/>
                    </a:cxn>
                    <a:cxn ang="0">
                      <a:pos x="223" y="17"/>
                    </a:cxn>
                    <a:cxn ang="0">
                      <a:pos x="166" y="0"/>
                    </a:cxn>
                    <a:cxn ang="0">
                      <a:pos x="179" y="197"/>
                    </a:cxn>
                    <a:cxn ang="0">
                      <a:pos x="71" y="4"/>
                    </a:cxn>
                    <a:cxn ang="0">
                      <a:pos x="0" y="40"/>
                    </a:cxn>
                    <a:cxn ang="0">
                      <a:pos x="0" y="40"/>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round/>
                  <a:headEnd/>
                  <a:tailEnd/>
                </a:ln>
              </p:spPr>
              <p:txBody>
                <a:bodyPr/>
                <a:lstStyle/>
                <a:p>
                  <a:pPr>
                    <a:defRPr/>
                  </a:pPr>
                  <a:endParaRPr lang="en-US"/>
                </a:p>
              </p:txBody>
            </p:sp>
            <p:sp>
              <p:nvSpPr>
                <p:cNvPr id="33816" name="Freeform 24"/>
                <p:cNvSpPr>
                  <a:spLocks/>
                </p:cNvSpPr>
                <p:nvPr userDrawn="1"/>
              </p:nvSpPr>
              <p:spPr bwMode="auto">
                <a:xfrm>
                  <a:off x="1004" y="3562"/>
                  <a:ext cx="43" cy="117"/>
                </a:xfrm>
                <a:custGeom>
                  <a:avLst/>
                  <a:gdLst/>
                  <a:ahLst/>
                  <a:cxnLst>
                    <a:cxn ang="0">
                      <a:pos x="0" y="19"/>
                    </a:cxn>
                    <a:cxn ang="0">
                      <a:pos x="36" y="93"/>
                    </a:cxn>
                    <a:cxn ang="0">
                      <a:pos x="44" y="154"/>
                    </a:cxn>
                    <a:cxn ang="0">
                      <a:pos x="27" y="234"/>
                    </a:cxn>
                    <a:cxn ang="0">
                      <a:pos x="80" y="220"/>
                    </a:cxn>
                    <a:cxn ang="0">
                      <a:pos x="87" y="116"/>
                    </a:cxn>
                    <a:cxn ang="0">
                      <a:pos x="46" y="0"/>
                    </a:cxn>
                    <a:cxn ang="0">
                      <a:pos x="0" y="19"/>
                    </a:cxn>
                    <a:cxn ang="0">
                      <a:pos x="0" y="19"/>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round/>
                  <a:headEnd/>
                  <a:tailEnd/>
                </a:ln>
              </p:spPr>
              <p:txBody>
                <a:bodyPr/>
                <a:lstStyle/>
                <a:p>
                  <a:pPr>
                    <a:defRPr/>
                  </a:pPr>
                  <a:endParaRPr lang="en-US"/>
                </a:p>
              </p:txBody>
            </p:sp>
          </p:grpSp>
          <p:sp>
            <p:nvSpPr>
              <p:cNvPr id="33817" name="Freeform 25"/>
              <p:cNvSpPr>
                <a:spLocks/>
              </p:cNvSpPr>
              <p:nvPr userDrawn="1"/>
            </p:nvSpPr>
            <p:spPr bwMode="auto">
              <a:xfrm>
                <a:off x="76" y="3732"/>
                <a:ext cx="595" cy="250"/>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en-US"/>
              </a:p>
            </p:txBody>
          </p:sp>
          <p:sp>
            <p:nvSpPr>
              <p:cNvPr id="33818" name="Freeform 26"/>
              <p:cNvSpPr>
                <a:spLocks/>
              </p:cNvSpPr>
              <p:nvPr userDrawn="1"/>
            </p:nvSpPr>
            <p:spPr bwMode="auto">
              <a:xfrm>
                <a:off x="260" y="3886"/>
                <a:ext cx="244" cy="148"/>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en-US"/>
              </a:p>
            </p:txBody>
          </p:sp>
          <p:sp>
            <p:nvSpPr>
              <p:cNvPr id="33819" name="Freeform 27"/>
              <p:cNvSpPr>
                <a:spLocks/>
              </p:cNvSpPr>
              <p:nvPr userDrawn="1"/>
            </p:nvSpPr>
            <p:spPr bwMode="auto">
              <a:xfrm>
                <a:off x="565" y="3680"/>
                <a:ext cx="107" cy="238"/>
              </a:xfrm>
              <a:custGeom>
                <a:avLst/>
                <a:gdLst/>
                <a:ahLst/>
                <a:cxnLst>
                  <a:cxn ang="0">
                    <a:pos x="24" y="0"/>
                  </a:cxn>
                  <a:cxn ang="0">
                    <a:pos x="91" y="25"/>
                  </a:cxn>
                  <a:cxn ang="0">
                    <a:pos x="80" y="192"/>
                  </a:cxn>
                  <a:cxn ang="0">
                    <a:pos x="106" y="327"/>
                  </a:cxn>
                  <a:cxn ang="0">
                    <a:pos x="213" y="451"/>
                  </a:cxn>
                  <a:cxn ang="0">
                    <a:pos x="97" y="478"/>
                  </a:cxn>
                  <a:cxn ang="0">
                    <a:pos x="30" y="344"/>
                  </a:cxn>
                  <a:cxn ang="0">
                    <a:pos x="0" y="57"/>
                  </a:cxn>
                  <a:cxn ang="0">
                    <a:pos x="24" y="0"/>
                  </a:cxn>
                  <a:cxn ang="0">
                    <a:pos x="24" y="0"/>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round/>
                <a:headEnd/>
                <a:tailEnd/>
              </a:ln>
            </p:spPr>
            <p:txBody>
              <a:bodyPr/>
              <a:lstStyle/>
              <a:p>
                <a:pPr>
                  <a:defRPr/>
                </a:pPr>
                <a:endParaRPr lang="en-US"/>
              </a:p>
            </p:txBody>
          </p:sp>
          <p:grpSp>
            <p:nvGrpSpPr>
              <p:cNvPr id="1065" name="Group 28"/>
              <p:cNvGrpSpPr>
                <a:grpSpLocks/>
              </p:cNvGrpSpPr>
              <p:nvPr userDrawn="1"/>
            </p:nvGrpSpPr>
            <p:grpSpPr bwMode="auto">
              <a:xfrm>
                <a:off x="5" y="3490"/>
                <a:ext cx="1124" cy="678"/>
                <a:chOff x="5" y="3490"/>
                <a:chExt cx="1124" cy="678"/>
              </a:xfrm>
            </p:grpSpPr>
            <p:sp>
              <p:nvSpPr>
                <p:cNvPr id="33821" name="Freeform 29"/>
                <p:cNvSpPr>
                  <a:spLocks/>
                </p:cNvSpPr>
                <p:nvPr userDrawn="1"/>
              </p:nvSpPr>
              <p:spPr bwMode="auto">
                <a:xfrm>
                  <a:off x="669" y="4048"/>
                  <a:ext cx="75" cy="87"/>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en-US"/>
                </a:p>
              </p:txBody>
            </p:sp>
            <p:sp>
              <p:nvSpPr>
                <p:cNvPr id="33822" name="Freeform 30"/>
                <p:cNvSpPr>
                  <a:spLocks/>
                </p:cNvSpPr>
                <p:nvPr userDrawn="1"/>
              </p:nvSpPr>
              <p:spPr bwMode="auto">
                <a:xfrm>
                  <a:off x="5" y="3728"/>
                  <a:ext cx="842" cy="440"/>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en-US"/>
                </a:p>
              </p:txBody>
            </p:sp>
            <p:sp>
              <p:nvSpPr>
                <p:cNvPr id="33823" name="Freeform 31"/>
                <p:cNvSpPr>
                  <a:spLocks/>
                </p:cNvSpPr>
                <p:nvPr userDrawn="1"/>
              </p:nvSpPr>
              <p:spPr bwMode="auto">
                <a:xfrm>
                  <a:off x="106" y="3770"/>
                  <a:ext cx="80" cy="167"/>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en-US"/>
                </a:p>
              </p:txBody>
            </p:sp>
            <p:sp>
              <p:nvSpPr>
                <p:cNvPr id="33824" name="Freeform 32"/>
                <p:cNvSpPr>
                  <a:spLocks/>
                </p:cNvSpPr>
                <p:nvPr userDrawn="1"/>
              </p:nvSpPr>
              <p:spPr bwMode="auto">
                <a:xfrm>
                  <a:off x="449" y="3490"/>
                  <a:ext cx="322" cy="594"/>
                </a:xfrm>
                <a:custGeom>
                  <a:avLst/>
                  <a:gdLst/>
                  <a:ahLst/>
                  <a:cxnLst>
                    <a:cxn ang="0">
                      <a:pos x="218" y="896"/>
                    </a:cxn>
                    <a:cxn ang="0">
                      <a:pos x="0" y="124"/>
                    </a:cxn>
                    <a:cxn ang="0">
                      <a:pos x="81" y="38"/>
                    </a:cxn>
                    <a:cxn ang="0">
                      <a:pos x="258" y="0"/>
                    </a:cxn>
                    <a:cxn ang="0">
                      <a:pos x="399" y="57"/>
                    </a:cxn>
                    <a:cxn ang="0">
                      <a:pos x="642" y="1188"/>
                    </a:cxn>
                    <a:cxn ang="0">
                      <a:pos x="555" y="1091"/>
                    </a:cxn>
                    <a:cxn ang="0">
                      <a:pos x="355" y="97"/>
                    </a:cxn>
                    <a:cxn ang="0">
                      <a:pos x="226" y="61"/>
                    </a:cxn>
                    <a:cxn ang="0">
                      <a:pos x="119" y="74"/>
                    </a:cxn>
                    <a:cxn ang="0">
                      <a:pos x="76" y="141"/>
                    </a:cxn>
                    <a:cxn ang="0">
                      <a:pos x="306" y="924"/>
                    </a:cxn>
                    <a:cxn ang="0">
                      <a:pos x="218" y="896"/>
                    </a:cxn>
                    <a:cxn ang="0">
                      <a:pos x="218" y="896"/>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round/>
                  <a:headEnd/>
                  <a:tailEnd/>
                </a:ln>
              </p:spPr>
              <p:txBody>
                <a:bodyPr/>
                <a:lstStyle/>
                <a:p>
                  <a:pPr>
                    <a:defRPr/>
                  </a:pPr>
                  <a:endParaRPr lang="en-US"/>
                </a:p>
              </p:txBody>
            </p:sp>
            <p:sp>
              <p:nvSpPr>
                <p:cNvPr id="33825" name="Freeform 33"/>
                <p:cNvSpPr>
                  <a:spLocks/>
                </p:cNvSpPr>
                <p:nvPr userDrawn="1"/>
              </p:nvSpPr>
              <p:spPr bwMode="auto">
                <a:xfrm>
                  <a:off x="578" y="3650"/>
                  <a:ext cx="96" cy="252"/>
                </a:xfrm>
                <a:custGeom>
                  <a:avLst/>
                  <a:gdLst/>
                  <a:ahLst/>
                  <a:cxnLst>
                    <a:cxn ang="0">
                      <a:pos x="0" y="27"/>
                    </a:cxn>
                    <a:cxn ang="0">
                      <a:pos x="76" y="194"/>
                    </a:cxn>
                    <a:cxn ang="0">
                      <a:pos x="113" y="318"/>
                    </a:cxn>
                    <a:cxn ang="0">
                      <a:pos x="116" y="504"/>
                    </a:cxn>
                    <a:cxn ang="0">
                      <a:pos x="192" y="504"/>
                    </a:cxn>
                    <a:cxn ang="0">
                      <a:pos x="187" y="360"/>
                    </a:cxn>
                    <a:cxn ang="0">
                      <a:pos x="162" y="208"/>
                    </a:cxn>
                    <a:cxn ang="0">
                      <a:pos x="99" y="59"/>
                    </a:cxn>
                    <a:cxn ang="0">
                      <a:pos x="63" y="0"/>
                    </a:cxn>
                    <a:cxn ang="0">
                      <a:pos x="0" y="27"/>
                    </a:cxn>
                    <a:cxn ang="0">
                      <a:pos x="0" y="27"/>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round/>
                  <a:headEnd/>
                  <a:tailEnd/>
                </a:ln>
              </p:spPr>
              <p:txBody>
                <a:bodyPr/>
                <a:lstStyle/>
                <a:p>
                  <a:pPr>
                    <a:defRPr/>
                  </a:pPr>
                  <a:endParaRPr lang="en-US"/>
                </a:p>
              </p:txBody>
            </p:sp>
            <p:sp>
              <p:nvSpPr>
                <p:cNvPr id="33826" name="Freeform 34"/>
                <p:cNvSpPr>
                  <a:spLocks/>
                </p:cNvSpPr>
                <p:nvPr userDrawn="1"/>
              </p:nvSpPr>
              <p:spPr bwMode="auto">
                <a:xfrm>
                  <a:off x="328" y="3630"/>
                  <a:ext cx="195" cy="135"/>
                </a:xfrm>
                <a:custGeom>
                  <a:avLst/>
                  <a:gdLst/>
                  <a:ahLst/>
                  <a:cxnLst>
                    <a:cxn ang="0">
                      <a:pos x="297" y="0"/>
                    </a:cxn>
                    <a:cxn ang="0">
                      <a:pos x="257" y="17"/>
                    </a:cxn>
                    <a:cxn ang="0">
                      <a:pos x="253" y="66"/>
                    </a:cxn>
                    <a:cxn ang="0">
                      <a:pos x="0" y="169"/>
                    </a:cxn>
                    <a:cxn ang="0">
                      <a:pos x="0" y="222"/>
                    </a:cxn>
                    <a:cxn ang="0">
                      <a:pos x="284" y="226"/>
                    </a:cxn>
                    <a:cxn ang="0">
                      <a:pos x="320" y="269"/>
                    </a:cxn>
                    <a:cxn ang="0">
                      <a:pos x="390" y="266"/>
                    </a:cxn>
                    <a:cxn ang="0">
                      <a:pos x="383" y="190"/>
                    </a:cxn>
                    <a:cxn ang="0">
                      <a:pos x="116" y="176"/>
                    </a:cxn>
                    <a:cxn ang="0">
                      <a:pos x="333" y="89"/>
                    </a:cxn>
                    <a:cxn ang="0">
                      <a:pos x="297" y="0"/>
                    </a:cxn>
                    <a:cxn ang="0">
                      <a:pos x="297" y="0"/>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round/>
                  <a:headEnd/>
                  <a:tailEnd/>
                </a:ln>
              </p:spPr>
              <p:txBody>
                <a:bodyPr/>
                <a:lstStyle/>
                <a:p>
                  <a:pPr>
                    <a:defRPr/>
                  </a:pPr>
                  <a:endParaRPr lang="en-US"/>
                </a:p>
              </p:txBody>
            </p:sp>
            <p:sp>
              <p:nvSpPr>
                <p:cNvPr id="33827" name="Freeform 35"/>
                <p:cNvSpPr>
                  <a:spLocks/>
                </p:cNvSpPr>
                <p:nvPr userDrawn="1"/>
              </p:nvSpPr>
              <p:spPr bwMode="auto">
                <a:xfrm>
                  <a:off x="658" y="3538"/>
                  <a:ext cx="471" cy="212"/>
                </a:xfrm>
                <a:custGeom>
                  <a:avLst/>
                  <a:gdLst/>
                  <a:ahLst/>
                  <a:cxnLst>
                    <a:cxn ang="0">
                      <a:pos x="0" y="131"/>
                    </a:cxn>
                    <a:cxn ang="0">
                      <a:pos x="863" y="0"/>
                    </a:cxn>
                    <a:cxn ang="0">
                      <a:pos x="926" y="78"/>
                    </a:cxn>
                    <a:cxn ang="0">
                      <a:pos x="941" y="181"/>
                    </a:cxn>
                    <a:cxn ang="0">
                      <a:pos x="903" y="282"/>
                    </a:cxn>
                    <a:cxn ang="0">
                      <a:pos x="57" y="424"/>
                    </a:cxn>
                    <a:cxn ang="0">
                      <a:pos x="53" y="384"/>
                    </a:cxn>
                    <a:cxn ang="0">
                      <a:pos x="863" y="242"/>
                    </a:cxn>
                    <a:cxn ang="0">
                      <a:pos x="893" y="145"/>
                    </a:cxn>
                    <a:cxn ang="0">
                      <a:pos x="840" y="57"/>
                    </a:cxn>
                    <a:cxn ang="0">
                      <a:pos x="0" y="185"/>
                    </a:cxn>
                    <a:cxn ang="0">
                      <a:pos x="0" y="131"/>
                    </a:cxn>
                    <a:cxn ang="0">
                      <a:pos x="0" y="131"/>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round/>
                  <a:headEnd/>
                  <a:tailEnd/>
                </a:ln>
              </p:spPr>
              <p:txBody>
                <a:bodyPr/>
                <a:lstStyle/>
                <a:p>
                  <a:pPr>
                    <a:defRPr/>
                  </a:pPr>
                  <a:endParaRPr lang="en-US"/>
                </a:p>
              </p:txBody>
            </p:sp>
            <p:sp>
              <p:nvSpPr>
                <p:cNvPr id="33828" name="Freeform 36"/>
                <p:cNvSpPr>
                  <a:spLocks/>
                </p:cNvSpPr>
                <p:nvPr userDrawn="1"/>
              </p:nvSpPr>
              <p:spPr bwMode="auto">
                <a:xfrm>
                  <a:off x="717" y="3606"/>
                  <a:ext cx="245" cy="86"/>
                </a:xfrm>
                <a:custGeom>
                  <a:avLst/>
                  <a:gdLst/>
                  <a:ahLst/>
                  <a:cxnLst>
                    <a:cxn ang="0">
                      <a:pos x="0" y="126"/>
                    </a:cxn>
                    <a:cxn ang="0">
                      <a:pos x="66" y="173"/>
                    </a:cxn>
                    <a:cxn ang="0">
                      <a:pos x="222" y="166"/>
                    </a:cxn>
                    <a:cxn ang="0">
                      <a:pos x="418" y="116"/>
                    </a:cxn>
                    <a:cxn ang="0">
                      <a:pos x="488" y="42"/>
                    </a:cxn>
                    <a:cxn ang="0">
                      <a:pos x="443" y="2"/>
                    </a:cxn>
                    <a:cxn ang="0">
                      <a:pos x="253" y="0"/>
                    </a:cxn>
                    <a:cxn ang="0">
                      <a:pos x="110" y="12"/>
                    </a:cxn>
                    <a:cxn ang="0">
                      <a:pos x="15" y="76"/>
                    </a:cxn>
                    <a:cxn ang="0">
                      <a:pos x="112" y="95"/>
                    </a:cxn>
                    <a:cxn ang="0">
                      <a:pos x="275" y="53"/>
                    </a:cxn>
                    <a:cxn ang="0">
                      <a:pos x="416" y="53"/>
                    </a:cxn>
                    <a:cxn ang="0">
                      <a:pos x="268" y="110"/>
                    </a:cxn>
                    <a:cxn ang="0">
                      <a:pos x="142" y="126"/>
                    </a:cxn>
                    <a:cxn ang="0">
                      <a:pos x="0" y="126"/>
                    </a:cxn>
                    <a:cxn ang="0">
                      <a:pos x="0" y="126"/>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round/>
                  <a:headEnd/>
                  <a:tailEnd/>
                </a:ln>
              </p:spPr>
              <p:txBody>
                <a:bodyPr/>
                <a:lstStyle/>
                <a:p>
                  <a:pPr>
                    <a:defRPr/>
                  </a:pPr>
                  <a:endParaRPr lang="en-US"/>
                </a:p>
              </p:txBody>
            </p:sp>
          </p:grpSp>
        </p:grpSp>
      </p:grpSp>
      <p:grpSp>
        <p:nvGrpSpPr>
          <p:cNvPr id="1035" name="Group 37"/>
          <p:cNvGrpSpPr>
            <a:grpSpLocks/>
          </p:cNvGrpSpPr>
          <p:nvPr/>
        </p:nvGrpSpPr>
        <p:grpSpPr bwMode="auto">
          <a:xfrm>
            <a:off x="8680450" y="2116138"/>
            <a:ext cx="385763" cy="4308475"/>
            <a:chOff x="5468" y="1333"/>
            <a:chExt cx="243" cy="2714"/>
          </a:xfrm>
        </p:grpSpPr>
        <p:sp>
          <p:nvSpPr>
            <p:cNvPr id="33830" name="Freeform 38"/>
            <p:cNvSpPr>
              <a:spLocks/>
            </p:cNvSpPr>
            <p:nvPr userDrawn="1"/>
          </p:nvSpPr>
          <p:spPr bwMode="auto">
            <a:xfrm flipH="1">
              <a:off x="5468" y="2620"/>
              <a:ext cx="205" cy="1427"/>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pPr>
                <a:defRPr/>
              </a:pPr>
              <a:endParaRPr lang="en-US"/>
            </a:p>
          </p:txBody>
        </p:sp>
        <p:sp>
          <p:nvSpPr>
            <p:cNvPr id="33831" name="Freeform 39"/>
            <p:cNvSpPr>
              <a:spLocks/>
            </p:cNvSpPr>
            <p:nvPr userDrawn="1"/>
          </p:nvSpPr>
          <p:spPr bwMode="auto">
            <a:xfrm flipH="1">
              <a:off x="5506" y="1333"/>
              <a:ext cx="205" cy="1633"/>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pPr>
                <a:defRPr/>
              </a:pPr>
              <a:endParaRPr lang="en-US"/>
            </a:p>
          </p:txBody>
        </p:sp>
      </p:grpSp>
      <p:grpSp>
        <p:nvGrpSpPr>
          <p:cNvPr id="1036" name="Group 40"/>
          <p:cNvGrpSpPr>
            <a:grpSpLocks/>
          </p:cNvGrpSpPr>
          <p:nvPr/>
        </p:nvGrpSpPr>
        <p:grpSpPr bwMode="auto">
          <a:xfrm>
            <a:off x="7318375" y="90488"/>
            <a:ext cx="2133600" cy="1911350"/>
            <a:chOff x="4610" y="57"/>
            <a:chExt cx="1344" cy="1204"/>
          </a:xfrm>
        </p:grpSpPr>
        <p:grpSp>
          <p:nvGrpSpPr>
            <p:cNvPr id="1037" name="Group 41"/>
            <p:cNvGrpSpPr>
              <a:grpSpLocks/>
            </p:cNvGrpSpPr>
            <p:nvPr userDrawn="1"/>
          </p:nvGrpSpPr>
          <p:grpSpPr bwMode="auto">
            <a:xfrm>
              <a:off x="4610" y="57"/>
              <a:ext cx="1344" cy="1204"/>
              <a:chOff x="4610" y="57"/>
              <a:chExt cx="1344" cy="1204"/>
            </a:xfrm>
          </p:grpSpPr>
          <p:sp>
            <p:nvSpPr>
              <p:cNvPr id="33834" name="Freeform 42"/>
              <p:cNvSpPr>
                <a:spLocks/>
              </p:cNvSpPr>
              <p:nvPr userDrawn="1"/>
            </p:nvSpPr>
            <p:spPr bwMode="auto">
              <a:xfrm rot="-3172564">
                <a:off x="5430" y="1086"/>
                <a:ext cx="62" cy="288"/>
              </a:xfrm>
              <a:custGeom>
                <a:avLst/>
                <a:gdLst/>
                <a:ahLst/>
                <a:cxnLst>
                  <a:cxn ang="0">
                    <a:pos x="123" y="9"/>
                  </a:cxn>
                  <a:cxn ang="0">
                    <a:pos x="131" y="342"/>
                  </a:cxn>
                  <a:cxn ang="0">
                    <a:pos x="0" y="806"/>
                  </a:cxn>
                  <a:cxn ang="0">
                    <a:pos x="79" y="789"/>
                  </a:cxn>
                  <a:cxn ang="0">
                    <a:pos x="218" y="376"/>
                  </a:cxn>
                  <a:cxn ang="0">
                    <a:pos x="245" y="0"/>
                  </a:cxn>
                  <a:cxn ang="0">
                    <a:pos x="123" y="9"/>
                  </a:cxn>
                  <a:cxn ang="0">
                    <a:pos x="123" y="9"/>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round/>
                <a:headEnd/>
                <a:tailEnd/>
              </a:ln>
            </p:spPr>
            <p:txBody>
              <a:bodyPr/>
              <a:lstStyle/>
              <a:p>
                <a:pPr>
                  <a:defRPr/>
                </a:pPr>
                <a:endParaRPr lang="en-US"/>
              </a:p>
            </p:txBody>
          </p:sp>
          <p:grpSp>
            <p:nvGrpSpPr>
              <p:cNvPr id="1040" name="Group 43"/>
              <p:cNvGrpSpPr>
                <a:grpSpLocks/>
              </p:cNvGrpSpPr>
              <p:nvPr userDrawn="1"/>
            </p:nvGrpSpPr>
            <p:grpSpPr bwMode="auto">
              <a:xfrm>
                <a:off x="4610" y="57"/>
                <a:ext cx="1344" cy="985"/>
                <a:chOff x="4610" y="57"/>
                <a:chExt cx="1344" cy="985"/>
              </a:xfrm>
            </p:grpSpPr>
            <p:sp>
              <p:nvSpPr>
                <p:cNvPr id="33836" name="Freeform 44"/>
                <p:cNvSpPr>
                  <a:spLocks/>
                </p:cNvSpPr>
                <p:nvPr userDrawn="1"/>
              </p:nvSpPr>
              <p:spPr bwMode="auto">
                <a:xfrm rot="-3172564">
                  <a:off x="4966" y="71"/>
                  <a:ext cx="153" cy="125"/>
                </a:xfrm>
                <a:custGeom>
                  <a:avLst/>
                  <a:gdLst/>
                  <a:ahLst/>
                  <a:cxnLst>
                    <a:cxn ang="0">
                      <a:pos x="0" y="0"/>
                    </a:cxn>
                    <a:cxn ang="0">
                      <a:pos x="298" y="184"/>
                    </a:cxn>
                    <a:cxn ang="0">
                      <a:pos x="500" y="349"/>
                    </a:cxn>
                    <a:cxn ang="0">
                      <a:pos x="604" y="140"/>
                    </a:cxn>
                    <a:cxn ang="0">
                      <a:pos x="359" y="9"/>
                    </a:cxn>
                    <a:cxn ang="0">
                      <a:pos x="464" y="184"/>
                    </a:cxn>
                    <a:cxn ang="0">
                      <a:pos x="131" y="17"/>
                    </a:cxn>
                    <a:cxn ang="0">
                      <a:pos x="0" y="0"/>
                    </a:cxn>
                    <a:cxn ang="0">
                      <a:pos x="0" y="0"/>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round/>
                  <a:headEnd/>
                  <a:tailEnd/>
                </a:ln>
              </p:spPr>
              <p:txBody>
                <a:bodyPr/>
                <a:lstStyle/>
                <a:p>
                  <a:pPr>
                    <a:defRPr/>
                  </a:pPr>
                  <a:endParaRPr lang="en-US"/>
                </a:p>
              </p:txBody>
            </p:sp>
            <p:sp>
              <p:nvSpPr>
                <p:cNvPr id="33837" name="Freeform 45"/>
                <p:cNvSpPr>
                  <a:spLocks/>
                </p:cNvSpPr>
                <p:nvPr userDrawn="1"/>
              </p:nvSpPr>
              <p:spPr bwMode="auto">
                <a:xfrm rot="-3172564">
                  <a:off x="5049" y="331"/>
                  <a:ext cx="269" cy="438"/>
                </a:xfrm>
                <a:custGeom>
                  <a:avLst/>
                  <a:gdLst/>
                  <a:ahLst/>
                  <a:cxnLst>
                    <a:cxn ang="0">
                      <a:pos x="741" y="129"/>
                    </a:cxn>
                    <a:cxn ang="0">
                      <a:pos x="485" y="352"/>
                    </a:cxn>
                    <a:cxn ang="0">
                      <a:pos x="163" y="762"/>
                    </a:cxn>
                    <a:cxn ang="0">
                      <a:pos x="0" y="1101"/>
                    </a:cxn>
                    <a:cxn ang="0">
                      <a:pos x="59" y="1230"/>
                    </a:cxn>
                    <a:cxn ang="0">
                      <a:pos x="262" y="1201"/>
                    </a:cxn>
                    <a:cxn ang="0">
                      <a:pos x="578" y="914"/>
                    </a:cxn>
                    <a:cxn ang="0">
                      <a:pos x="876" y="534"/>
                    </a:cxn>
                    <a:cxn ang="0">
                      <a:pos x="1034" y="270"/>
                    </a:cxn>
                    <a:cxn ang="0">
                      <a:pos x="1064" y="84"/>
                    </a:cxn>
                    <a:cxn ang="0">
                      <a:pos x="977" y="0"/>
                    </a:cxn>
                    <a:cxn ang="0">
                      <a:pos x="836" y="65"/>
                    </a:cxn>
                    <a:cxn ang="0">
                      <a:pos x="969" y="107"/>
                    </a:cxn>
                    <a:cxn ang="0">
                      <a:pos x="876" y="352"/>
                    </a:cxn>
                    <a:cxn ang="0">
                      <a:pos x="690" y="656"/>
                    </a:cxn>
                    <a:cxn ang="0">
                      <a:pos x="350" y="1008"/>
                    </a:cxn>
                    <a:cxn ang="0">
                      <a:pos x="116" y="1114"/>
                    </a:cxn>
                    <a:cxn ang="0">
                      <a:pos x="135" y="943"/>
                    </a:cxn>
                    <a:cxn ang="0">
                      <a:pos x="437" y="504"/>
                    </a:cxn>
                    <a:cxn ang="0">
                      <a:pos x="831" y="118"/>
                    </a:cxn>
                    <a:cxn ang="0">
                      <a:pos x="741" y="129"/>
                    </a:cxn>
                    <a:cxn ang="0">
                      <a:pos x="741" y="129"/>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round/>
                  <a:headEnd/>
                  <a:tailEnd/>
                </a:ln>
              </p:spPr>
              <p:txBody>
                <a:bodyPr/>
                <a:lstStyle/>
                <a:p>
                  <a:pPr>
                    <a:defRPr/>
                  </a:pPr>
                  <a:endParaRPr lang="en-US"/>
                </a:p>
              </p:txBody>
            </p:sp>
            <p:sp>
              <p:nvSpPr>
                <p:cNvPr id="33838" name="Freeform 46"/>
                <p:cNvSpPr>
                  <a:spLocks/>
                </p:cNvSpPr>
                <p:nvPr userDrawn="1"/>
              </p:nvSpPr>
              <p:spPr bwMode="auto">
                <a:xfrm rot="-3172564">
                  <a:off x="4859" y="181"/>
                  <a:ext cx="505" cy="898"/>
                </a:xfrm>
                <a:custGeom>
                  <a:avLst/>
                  <a:gdLst/>
                  <a:ahLst/>
                  <a:cxnLst>
                    <a:cxn ang="0">
                      <a:pos x="1941" y="0"/>
                    </a:cxn>
                    <a:cxn ang="0">
                      <a:pos x="0" y="2521"/>
                    </a:cxn>
                    <a:cxn ang="0">
                      <a:pos x="192" y="2450"/>
                    </a:cxn>
                    <a:cxn ang="0">
                      <a:pos x="2002" y="61"/>
                    </a:cxn>
                    <a:cxn ang="0">
                      <a:pos x="1941" y="0"/>
                    </a:cxn>
                    <a:cxn ang="0">
                      <a:pos x="1941" y="0"/>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round/>
                  <a:headEnd/>
                  <a:tailEnd/>
                </a:ln>
              </p:spPr>
              <p:txBody>
                <a:bodyPr/>
                <a:lstStyle/>
                <a:p>
                  <a:pPr>
                    <a:defRPr/>
                  </a:pPr>
                  <a:endParaRPr lang="en-US"/>
                </a:p>
              </p:txBody>
            </p:sp>
            <p:sp>
              <p:nvSpPr>
                <p:cNvPr id="33839" name="Freeform 47"/>
                <p:cNvSpPr>
                  <a:spLocks/>
                </p:cNvSpPr>
                <p:nvPr userDrawn="1"/>
              </p:nvSpPr>
              <p:spPr bwMode="auto">
                <a:xfrm rot="-3172564">
                  <a:off x="4903" y="-19"/>
                  <a:ext cx="758" cy="1344"/>
                </a:xfrm>
                <a:custGeom>
                  <a:avLst/>
                  <a:gdLst/>
                  <a:ahLst/>
                  <a:cxnLst>
                    <a:cxn ang="0">
                      <a:pos x="95" y="2844"/>
                    </a:cxn>
                    <a:cxn ang="0">
                      <a:pos x="394" y="2834"/>
                    </a:cxn>
                    <a:cxn ang="0">
                      <a:pos x="821" y="3009"/>
                    </a:cxn>
                    <a:cxn ang="0">
                      <a:pos x="681" y="2817"/>
                    </a:cxn>
                    <a:cxn ang="0">
                      <a:pos x="367" y="2703"/>
                    </a:cxn>
                    <a:cxn ang="0">
                      <a:pos x="637" y="2720"/>
                    </a:cxn>
                    <a:cxn ang="0">
                      <a:pos x="979" y="2870"/>
                    </a:cxn>
                    <a:cxn ang="0">
                      <a:pos x="2859" y="420"/>
                    </a:cxn>
                    <a:cxn ang="0">
                      <a:pos x="2578" y="148"/>
                    </a:cxn>
                    <a:cxn ang="0">
                      <a:pos x="2308" y="0"/>
                    </a:cxn>
                    <a:cxn ang="0">
                      <a:pos x="2692" y="78"/>
                    </a:cxn>
                    <a:cxn ang="0">
                      <a:pos x="3007" y="428"/>
                    </a:cxn>
                    <a:cxn ang="0">
                      <a:pos x="831" y="3273"/>
                    </a:cxn>
                    <a:cxn ang="0">
                      <a:pos x="481" y="3412"/>
                    </a:cxn>
                    <a:cxn ang="0">
                      <a:pos x="105" y="3771"/>
                    </a:cxn>
                    <a:cxn ang="0">
                      <a:pos x="0" y="3667"/>
                    </a:cxn>
                    <a:cxn ang="0">
                      <a:pos x="131" y="3631"/>
                    </a:cxn>
                    <a:cxn ang="0">
                      <a:pos x="376" y="3385"/>
                    </a:cxn>
                    <a:cxn ang="0">
                      <a:pos x="165" y="3273"/>
                    </a:cxn>
                    <a:cxn ang="0">
                      <a:pos x="165" y="3176"/>
                    </a:cxn>
                    <a:cxn ang="0">
                      <a:pos x="411" y="3298"/>
                    </a:cxn>
                    <a:cxn ang="0">
                      <a:pos x="411" y="3186"/>
                    </a:cxn>
                    <a:cxn ang="0">
                      <a:pos x="603" y="3220"/>
                    </a:cxn>
                    <a:cxn ang="0">
                      <a:pos x="428" y="3079"/>
                    </a:cxn>
                    <a:cxn ang="0">
                      <a:pos x="629" y="3062"/>
                    </a:cxn>
                    <a:cxn ang="0">
                      <a:pos x="95" y="2844"/>
                    </a:cxn>
                    <a:cxn ang="0">
                      <a:pos x="95" y="2844"/>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round/>
                  <a:headEnd/>
                  <a:tailEnd/>
                </a:ln>
              </p:spPr>
              <p:txBody>
                <a:bodyPr/>
                <a:lstStyle/>
                <a:p>
                  <a:pPr>
                    <a:defRPr/>
                  </a:pPr>
                  <a:endParaRPr lang="en-US"/>
                </a:p>
              </p:txBody>
            </p:sp>
            <p:sp>
              <p:nvSpPr>
                <p:cNvPr id="33840" name="Freeform 48"/>
                <p:cNvSpPr>
                  <a:spLocks/>
                </p:cNvSpPr>
                <p:nvPr userDrawn="1"/>
              </p:nvSpPr>
              <p:spPr bwMode="auto">
                <a:xfrm rot="-3172564">
                  <a:off x="5298" y="896"/>
                  <a:ext cx="169" cy="122"/>
                </a:xfrm>
                <a:custGeom>
                  <a:avLst/>
                  <a:gdLst/>
                  <a:ahLst/>
                  <a:cxnLst>
                    <a:cxn ang="0">
                      <a:pos x="0" y="80"/>
                    </a:cxn>
                    <a:cxn ang="0">
                      <a:pos x="255" y="106"/>
                    </a:cxn>
                    <a:cxn ang="0">
                      <a:pos x="639" y="342"/>
                    </a:cxn>
                    <a:cxn ang="0">
                      <a:pos x="673" y="289"/>
                    </a:cxn>
                    <a:cxn ang="0">
                      <a:pos x="447" y="114"/>
                    </a:cxn>
                    <a:cxn ang="0">
                      <a:pos x="26" y="0"/>
                    </a:cxn>
                    <a:cxn ang="0">
                      <a:pos x="0" y="80"/>
                    </a:cxn>
                    <a:cxn ang="0">
                      <a:pos x="0" y="80"/>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round/>
                  <a:headEnd/>
                  <a:tailEnd/>
                </a:ln>
              </p:spPr>
              <p:txBody>
                <a:bodyPr/>
                <a:lstStyle/>
                <a:p>
                  <a:pPr>
                    <a:defRPr/>
                  </a:pPr>
                  <a:endParaRPr lang="en-US"/>
                </a:p>
              </p:txBody>
            </p:sp>
            <p:sp>
              <p:nvSpPr>
                <p:cNvPr id="33841" name="Freeform 49"/>
                <p:cNvSpPr>
                  <a:spLocks/>
                </p:cNvSpPr>
                <p:nvPr userDrawn="1"/>
              </p:nvSpPr>
              <p:spPr bwMode="auto">
                <a:xfrm rot="-3172564">
                  <a:off x="5253" y="805"/>
                  <a:ext cx="181" cy="144"/>
                </a:xfrm>
                <a:custGeom>
                  <a:avLst/>
                  <a:gdLst/>
                  <a:ahLst/>
                  <a:cxnLst>
                    <a:cxn ang="0">
                      <a:pos x="0" y="78"/>
                    </a:cxn>
                    <a:cxn ang="0">
                      <a:pos x="340" y="148"/>
                    </a:cxn>
                    <a:cxn ang="0">
                      <a:pos x="638" y="403"/>
                    </a:cxn>
                    <a:cxn ang="0">
                      <a:pos x="716" y="296"/>
                    </a:cxn>
                    <a:cxn ang="0">
                      <a:pos x="420" y="114"/>
                    </a:cxn>
                    <a:cxn ang="0">
                      <a:pos x="70" y="0"/>
                    </a:cxn>
                    <a:cxn ang="0">
                      <a:pos x="0" y="78"/>
                    </a:cxn>
                    <a:cxn ang="0">
                      <a:pos x="0" y="78"/>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round/>
                  <a:headEnd/>
                  <a:tailEnd/>
                </a:ln>
              </p:spPr>
              <p:txBody>
                <a:bodyPr/>
                <a:lstStyle/>
                <a:p>
                  <a:pPr>
                    <a:defRPr/>
                  </a:pPr>
                  <a:endParaRPr lang="en-US"/>
                </a:p>
              </p:txBody>
            </p:sp>
            <p:sp>
              <p:nvSpPr>
                <p:cNvPr id="33842" name="Freeform 50"/>
                <p:cNvSpPr>
                  <a:spLocks/>
                </p:cNvSpPr>
                <p:nvPr userDrawn="1"/>
              </p:nvSpPr>
              <p:spPr bwMode="auto">
                <a:xfrm rot="-3172564">
                  <a:off x="4985" y="210"/>
                  <a:ext cx="181" cy="147"/>
                </a:xfrm>
                <a:custGeom>
                  <a:avLst/>
                  <a:gdLst/>
                  <a:ahLst/>
                  <a:cxnLst>
                    <a:cxn ang="0">
                      <a:pos x="0" y="78"/>
                    </a:cxn>
                    <a:cxn ang="0">
                      <a:pos x="316" y="139"/>
                    </a:cxn>
                    <a:cxn ang="0">
                      <a:pos x="649" y="411"/>
                    </a:cxn>
                    <a:cxn ang="0">
                      <a:pos x="717" y="314"/>
                    </a:cxn>
                    <a:cxn ang="0">
                      <a:pos x="394" y="87"/>
                    </a:cxn>
                    <a:cxn ang="0">
                      <a:pos x="54" y="0"/>
                    </a:cxn>
                    <a:cxn ang="0">
                      <a:pos x="0" y="78"/>
                    </a:cxn>
                    <a:cxn ang="0">
                      <a:pos x="0" y="78"/>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round/>
                  <a:headEnd/>
                  <a:tailEnd/>
                </a:ln>
              </p:spPr>
              <p:txBody>
                <a:bodyPr/>
                <a:lstStyle/>
                <a:p>
                  <a:pPr>
                    <a:defRPr/>
                  </a:pPr>
                  <a:endParaRPr lang="en-US"/>
                </a:p>
              </p:txBody>
            </p:sp>
            <p:sp>
              <p:nvSpPr>
                <p:cNvPr id="33843" name="Freeform 51"/>
                <p:cNvSpPr>
                  <a:spLocks/>
                </p:cNvSpPr>
                <p:nvPr userDrawn="1"/>
              </p:nvSpPr>
              <p:spPr bwMode="auto">
                <a:xfrm rot="-3172564">
                  <a:off x="4949" y="141"/>
                  <a:ext cx="179" cy="138"/>
                </a:xfrm>
                <a:custGeom>
                  <a:avLst/>
                  <a:gdLst/>
                  <a:ahLst/>
                  <a:cxnLst>
                    <a:cxn ang="0">
                      <a:pos x="0" y="88"/>
                    </a:cxn>
                    <a:cxn ang="0">
                      <a:pos x="272" y="131"/>
                    </a:cxn>
                    <a:cxn ang="0">
                      <a:pos x="665" y="386"/>
                    </a:cxn>
                    <a:cxn ang="0">
                      <a:pos x="709" y="308"/>
                    </a:cxn>
                    <a:cxn ang="0">
                      <a:pos x="306" y="53"/>
                    </a:cxn>
                    <a:cxn ang="0">
                      <a:pos x="43" y="0"/>
                    </a:cxn>
                    <a:cxn ang="0">
                      <a:pos x="0" y="88"/>
                    </a:cxn>
                    <a:cxn ang="0">
                      <a:pos x="0" y="88"/>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round/>
                  <a:headEnd/>
                  <a:tailEnd/>
                </a:ln>
              </p:spPr>
              <p:txBody>
                <a:bodyPr/>
                <a:lstStyle/>
                <a:p>
                  <a:pPr>
                    <a:defRPr/>
                  </a:pPr>
                  <a:endParaRPr lang="en-US"/>
                </a:p>
              </p:txBody>
            </p:sp>
          </p:grpSp>
        </p:grpSp>
        <p:sp>
          <p:nvSpPr>
            <p:cNvPr id="33844"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3680"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Freeform 2"/>
          <p:cNvSpPr>
            <a:spLocks/>
          </p:cNvSpPr>
          <p:nvPr/>
        </p:nvSpPr>
        <p:spPr bwMode="auto">
          <a:xfrm rot="-3172564">
            <a:off x="7777957" y="-15081"/>
            <a:ext cx="1162050" cy="2084387"/>
          </a:xfrm>
          <a:custGeom>
            <a:avLst/>
            <a:gdLst/>
            <a:ahLst/>
            <a:cxnLst>
              <a:cxn ang="0">
                <a:pos x="2903" y="433"/>
              </a:cxn>
              <a:cxn ang="0">
                <a:pos x="2565" y="80"/>
              </a:cxn>
              <a:cxn ang="0">
                <a:pos x="2241" y="0"/>
              </a:cxn>
              <a:cxn ang="0">
                <a:pos x="110" y="2811"/>
              </a:cxn>
              <a:cxn ang="0">
                <a:pos x="110" y="3228"/>
              </a:cxn>
              <a:cxn ang="0">
                <a:pos x="0" y="3631"/>
              </a:cxn>
              <a:cxn ang="0">
                <a:pos x="72" y="3686"/>
              </a:cxn>
              <a:cxn ang="0">
                <a:pos x="441" y="3355"/>
              </a:cxn>
              <a:cxn ang="0">
                <a:pos x="740" y="3228"/>
              </a:cxn>
              <a:cxn ang="0">
                <a:pos x="2903" y="433"/>
              </a:cxn>
              <a:cxn ang="0">
                <a:pos x="2903" y="433"/>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round/>
            <a:headEnd/>
            <a:tailEnd/>
          </a:ln>
        </p:spPr>
        <p:txBody>
          <a:bodyPr/>
          <a:lstStyle/>
          <a:p>
            <a:pPr>
              <a:defRPr/>
            </a:pPr>
            <a:endParaRPr lang="en-US" b="1">
              <a:solidFill>
                <a:srgbClr val="000000"/>
              </a:solidFill>
            </a:endParaRPr>
          </a:p>
        </p:txBody>
      </p:sp>
      <p:sp>
        <p:nvSpPr>
          <p:cNvPr id="1027" name="Rectangle 3"/>
          <p:cNvSpPr>
            <a:spLocks noGrp="1" noChangeArrowheads="1"/>
          </p:cNvSpPr>
          <p:nvPr>
            <p:ph type="title"/>
          </p:nvPr>
        </p:nvSpPr>
        <p:spPr bwMode="auto">
          <a:xfrm>
            <a:off x="685800" y="152400"/>
            <a:ext cx="6870700" cy="1600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CA" smtClean="0"/>
              <a:t>Click to edit Master title style</a:t>
            </a:r>
          </a:p>
        </p:txBody>
      </p:sp>
      <p:sp>
        <p:nvSpPr>
          <p:cNvPr id="1028" name="Rectangle 4"/>
          <p:cNvSpPr>
            <a:spLocks noGrp="1" noChangeArrowheads="1"/>
          </p:cNvSpPr>
          <p:nvPr>
            <p:ph type="body" idx="1"/>
          </p:nvPr>
        </p:nvSpPr>
        <p:spPr bwMode="auto">
          <a:xfrm>
            <a:off x="685800" y="1828800"/>
            <a:ext cx="76962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p>
        </p:txBody>
      </p:sp>
      <p:sp>
        <p:nvSpPr>
          <p:cNvPr id="4101" name="Rectangle 5"/>
          <p:cNvSpPr>
            <a:spLocks noGrp="1" noChangeArrowheads="1"/>
          </p:cNvSpPr>
          <p:nvPr>
            <p:ph type="dt" sz="half" idx="2"/>
          </p:nvPr>
        </p:nvSpPr>
        <p:spPr bwMode="auto">
          <a:xfrm>
            <a:off x="13716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0"/>
            </a:lvl1pPr>
          </a:lstStyle>
          <a:p>
            <a:pPr>
              <a:defRPr/>
            </a:pPr>
            <a:endParaRPr lang="en-CA">
              <a:solidFill>
                <a:srgbClr val="000000"/>
              </a:solidFill>
            </a:endParaRPr>
          </a:p>
        </p:txBody>
      </p:sp>
      <p:sp>
        <p:nvSpPr>
          <p:cNvPr id="4102" name="Rectangle 6"/>
          <p:cNvSpPr>
            <a:spLocks noGrp="1" noChangeArrowheads="1"/>
          </p:cNvSpPr>
          <p:nvPr>
            <p:ph type="ftr" sz="quarter" idx="3"/>
          </p:nvPr>
        </p:nvSpPr>
        <p:spPr bwMode="auto">
          <a:xfrm>
            <a:off x="35560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CA">
              <a:solidFill>
                <a:srgbClr val="000000"/>
              </a:solidFill>
            </a:endParaRPr>
          </a:p>
        </p:txBody>
      </p:sp>
      <p:sp>
        <p:nvSpPr>
          <p:cNvPr id="4103" name="Rectangle 7"/>
          <p:cNvSpPr>
            <a:spLocks noGrp="1" noChangeArrowheads="1"/>
          </p:cNvSpPr>
          <p:nvPr>
            <p:ph type="sldNum" sz="quarter" idx="4"/>
          </p:nvPr>
        </p:nvSpPr>
        <p:spPr bwMode="auto">
          <a:xfrm>
            <a:off x="67183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0"/>
            </a:lvl1pPr>
          </a:lstStyle>
          <a:p>
            <a:pPr>
              <a:defRPr/>
            </a:pPr>
            <a:fld id="{5972C233-5F19-4D68-84E7-A52753DE8CF1}" type="slidenum">
              <a:rPr lang="en-CA">
                <a:solidFill>
                  <a:srgbClr val="000000"/>
                </a:solidFill>
              </a:rPr>
              <a:pPr>
                <a:defRPr/>
              </a:pPr>
              <a:t>‹#›</a:t>
            </a:fld>
            <a:endParaRPr lang="en-CA">
              <a:solidFill>
                <a:srgbClr val="000000"/>
              </a:solidFill>
            </a:endParaRPr>
          </a:p>
        </p:txBody>
      </p:sp>
      <p:sp>
        <p:nvSpPr>
          <p:cNvPr id="4104" name="Freeform 8"/>
          <p:cNvSpPr>
            <a:spLocks/>
          </p:cNvSpPr>
          <p:nvPr/>
        </p:nvSpPr>
        <p:spPr bwMode="auto">
          <a:xfrm rot="-3172564">
            <a:off x="7865269" y="24607"/>
            <a:ext cx="1165225" cy="2097087"/>
          </a:xfrm>
          <a:custGeom>
            <a:avLst/>
            <a:gdLst/>
            <a:ahLst/>
            <a:cxnLst>
              <a:cxn ang="0">
                <a:pos x="2293" y="0"/>
              </a:cxn>
              <a:cxn ang="0">
                <a:pos x="130" y="2835"/>
              </a:cxn>
              <a:cxn ang="0">
                <a:pos x="131" y="3201"/>
              </a:cxn>
              <a:cxn ang="0">
                <a:pos x="0" y="3633"/>
              </a:cxn>
              <a:cxn ang="0">
                <a:pos x="50" y="3703"/>
              </a:cxn>
              <a:cxn ang="0">
                <a:pos x="422" y="3352"/>
              </a:cxn>
              <a:cxn ang="0">
                <a:pos x="763" y="3220"/>
              </a:cxn>
              <a:cxn ang="0">
                <a:pos x="2911" y="428"/>
              </a:cxn>
              <a:cxn ang="0">
                <a:pos x="2589" y="96"/>
              </a:cxn>
              <a:cxn ang="0">
                <a:pos x="2293" y="0"/>
              </a:cxn>
              <a:cxn ang="0">
                <a:pos x="2293" y="0"/>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round/>
            <a:headEnd/>
            <a:tailEnd/>
          </a:ln>
        </p:spPr>
        <p:txBody>
          <a:bodyPr/>
          <a:lstStyle/>
          <a:p>
            <a:pPr>
              <a:defRPr/>
            </a:pPr>
            <a:endParaRPr lang="en-US" b="1">
              <a:solidFill>
                <a:srgbClr val="000000"/>
              </a:solidFill>
            </a:endParaRPr>
          </a:p>
        </p:txBody>
      </p:sp>
      <p:sp>
        <p:nvSpPr>
          <p:cNvPr id="4105" name="Freeform 9"/>
          <p:cNvSpPr>
            <a:spLocks/>
          </p:cNvSpPr>
          <p:nvPr/>
        </p:nvSpPr>
        <p:spPr bwMode="auto">
          <a:xfrm rot="-3172564">
            <a:off x="7831138" y="192088"/>
            <a:ext cx="1025525" cy="1571625"/>
          </a:xfrm>
          <a:custGeom>
            <a:avLst/>
            <a:gdLst/>
            <a:ahLst/>
            <a:cxnLst>
              <a:cxn ang="0">
                <a:pos x="0" y="2485"/>
              </a:cxn>
              <a:cxn ang="0">
                <a:pos x="432" y="2553"/>
              </a:cxn>
              <a:cxn ang="0">
                <a:pos x="736" y="2777"/>
              </a:cxn>
              <a:cxn ang="0">
                <a:pos x="2561" y="399"/>
              </a:cxn>
              <a:cxn ang="0">
                <a:pos x="2118" y="82"/>
              </a:cxn>
              <a:cxn ang="0">
                <a:pos x="1898" y="0"/>
              </a:cxn>
              <a:cxn ang="0">
                <a:pos x="0" y="2485"/>
              </a:cxn>
              <a:cxn ang="0">
                <a:pos x="0" y="248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round/>
            <a:headEnd/>
            <a:tailEnd/>
          </a:ln>
        </p:spPr>
        <p:txBody>
          <a:bodyPr/>
          <a:lstStyle/>
          <a:p>
            <a:pPr>
              <a:defRPr/>
            </a:pPr>
            <a:endParaRPr lang="en-US" b="1">
              <a:solidFill>
                <a:srgbClr val="000000"/>
              </a:solidFill>
            </a:endParaRPr>
          </a:p>
        </p:txBody>
      </p:sp>
      <p:grpSp>
        <p:nvGrpSpPr>
          <p:cNvPr id="1034" name="Group 10"/>
          <p:cNvGrpSpPr>
            <a:grpSpLocks/>
          </p:cNvGrpSpPr>
          <p:nvPr/>
        </p:nvGrpSpPr>
        <p:grpSpPr bwMode="auto">
          <a:xfrm>
            <a:off x="7938" y="5540375"/>
            <a:ext cx="1784350" cy="1246188"/>
            <a:chOff x="5" y="3490"/>
            <a:chExt cx="1124" cy="785"/>
          </a:xfrm>
        </p:grpSpPr>
        <p:sp>
          <p:nvSpPr>
            <p:cNvPr id="4107" name="Freeform 11"/>
            <p:cNvSpPr>
              <a:spLocks/>
            </p:cNvSpPr>
            <p:nvPr userDrawn="1"/>
          </p:nvSpPr>
          <p:spPr bwMode="auto">
            <a:xfrm>
              <a:off x="24" y="3505"/>
              <a:ext cx="1089" cy="649"/>
            </a:xfrm>
            <a:custGeom>
              <a:avLst/>
              <a:gdLst/>
              <a:ahLst/>
              <a:cxnLst>
                <a:cxn ang="0">
                  <a:pos x="1587" y="1260"/>
                </a:cxn>
                <a:cxn ang="0">
                  <a:pos x="1420" y="1106"/>
                </a:cxn>
                <a:cxn ang="0">
                  <a:pos x="1331" y="477"/>
                </a:cxn>
                <a:cxn ang="0">
                  <a:pos x="2139" y="330"/>
                </a:cxn>
                <a:cxn ang="0">
                  <a:pos x="2177" y="203"/>
                </a:cxn>
                <a:cxn ang="0">
                  <a:pos x="2099" y="100"/>
                </a:cxn>
                <a:cxn ang="0">
                  <a:pos x="1276" y="211"/>
                </a:cxn>
                <a:cxn ang="0">
                  <a:pos x="1219" y="32"/>
                </a:cxn>
                <a:cxn ang="0">
                  <a:pos x="1085" y="0"/>
                </a:cxn>
                <a:cxn ang="0">
                  <a:pos x="958" y="28"/>
                </a:cxn>
                <a:cxn ang="0">
                  <a:pos x="888" y="106"/>
                </a:cxn>
                <a:cxn ang="0">
                  <a:pos x="937" y="285"/>
                </a:cxn>
                <a:cxn ang="0">
                  <a:pos x="660" y="441"/>
                </a:cxn>
                <a:cxn ang="0">
                  <a:pos x="983" y="473"/>
                </a:cxn>
                <a:cxn ang="0">
                  <a:pos x="1112" y="889"/>
                </a:cxn>
                <a:cxn ang="0">
                  <a:pos x="141" y="469"/>
                </a:cxn>
                <a:cxn ang="0">
                  <a:pos x="46" y="509"/>
                </a:cxn>
                <a:cxn ang="0">
                  <a:pos x="0" y="636"/>
                </a:cxn>
                <a:cxn ang="0">
                  <a:pos x="55" y="779"/>
                </a:cxn>
                <a:cxn ang="0">
                  <a:pos x="1139" y="1288"/>
                </a:cxn>
                <a:cxn ang="0">
                  <a:pos x="1378" y="1256"/>
                </a:cxn>
                <a:cxn ang="0">
                  <a:pos x="1570" y="1298"/>
                </a:cxn>
                <a:cxn ang="0">
                  <a:pos x="1587" y="1260"/>
                </a:cxn>
                <a:cxn ang="0">
                  <a:pos x="1587" y="1260"/>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round/>
              <a:headEnd/>
              <a:tailEnd/>
            </a:ln>
          </p:spPr>
          <p:txBody>
            <a:bodyPr/>
            <a:lstStyle/>
            <a:p>
              <a:pPr>
                <a:defRPr/>
              </a:pPr>
              <a:endParaRPr lang="en-US" b="1">
                <a:solidFill>
                  <a:srgbClr val="000000"/>
                </a:solidFill>
              </a:endParaRPr>
            </a:p>
          </p:txBody>
        </p:sp>
        <p:sp>
          <p:nvSpPr>
            <p:cNvPr id="4108" name="Freeform 12"/>
            <p:cNvSpPr>
              <a:spLocks/>
            </p:cNvSpPr>
            <p:nvPr userDrawn="1"/>
          </p:nvSpPr>
          <p:spPr bwMode="auto">
            <a:xfrm>
              <a:off x="1022" y="3582"/>
              <a:ext cx="71" cy="129"/>
            </a:xfrm>
            <a:custGeom>
              <a:avLst/>
              <a:gdLst/>
              <a:ahLst/>
              <a:cxnLst>
                <a:cxn ang="0">
                  <a:pos x="0" y="7"/>
                </a:cxn>
                <a:cxn ang="0">
                  <a:pos x="120" y="0"/>
                </a:cxn>
                <a:cxn ang="0">
                  <a:pos x="143" y="233"/>
                </a:cxn>
                <a:cxn ang="0">
                  <a:pos x="8" y="258"/>
                </a:cxn>
                <a:cxn ang="0">
                  <a:pos x="0" y="7"/>
                </a:cxn>
                <a:cxn ang="0">
                  <a:pos x="0" y="7"/>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w="9525">
              <a:noFill/>
              <a:round/>
              <a:headEnd/>
              <a:tailEnd/>
            </a:ln>
          </p:spPr>
          <p:txBody>
            <a:bodyPr/>
            <a:lstStyle/>
            <a:p>
              <a:pPr>
                <a:defRPr/>
              </a:pPr>
              <a:endParaRPr lang="en-US" b="1">
                <a:solidFill>
                  <a:srgbClr val="000000"/>
                </a:solidFill>
              </a:endParaRPr>
            </a:p>
          </p:txBody>
        </p:sp>
        <p:sp>
          <p:nvSpPr>
            <p:cNvPr id="4109" name="Freeform 13"/>
            <p:cNvSpPr>
              <a:spLocks/>
            </p:cNvSpPr>
            <p:nvPr userDrawn="1"/>
          </p:nvSpPr>
          <p:spPr bwMode="auto">
            <a:xfrm>
              <a:off x="20" y="3774"/>
              <a:ext cx="792" cy="41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pPr>
                <a:defRPr/>
              </a:pPr>
              <a:endParaRPr lang="en-US" b="1">
                <a:solidFill>
                  <a:srgbClr val="000000"/>
                </a:solidFill>
              </a:endParaRPr>
            </a:p>
          </p:txBody>
        </p:sp>
        <p:sp>
          <p:nvSpPr>
            <p:cNvPr id="4110" name="Freeform 14"/>
            <p:cNvSpPr>
              <a:spLocks/>
            </p:cNvSpPr>
            <p:nvPr userDrawn="1"/>
          </p:nvSpPr>
          <p:spPr bwMode="auto">
            <a:xfrm>
              <a:off x="129" y="3808"/>
              <a:ext cx="525" cy="374"/>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en-US" b="1">
                <a:solidFill>
                  <a:srgbClr val="000000"/>
                </a:solidFill>
              </a:endParaRPr>
            </a:p>
          </p:txBody>
        </p:sp>
        <p:sp>
          <p:nvSpPr>
            <p:cNvPr id="4111" name="Freeform 15"/>
            <p:cNvSpPr>
              <a:spLocks/>
            </p:cNvSpPr>
            <p:nvPr userDrawn="1"/>
          </p:nvSpPr>
          <p:spPr bwMode="auto">
            <a:xfrm>
              <a:off x="485" y="3532"/>
              <a:ext cx="135" cy="121"/>
            </a:xfrm>
            <a:custGeom>
              <a:avLst/>
              <a:gdLst/>
              <a:ahLst/>
              <a:cxnLst>
                <a:cxn ang="0">
                  <a:pos x="0" y="28"/>
                </a:cxn>
                <a:cxn ang="0">
                  <a:pos x="160" y="0"/>
                </a:cxn>
                <a:cxn ang="0">
                  <a:pos x="251" y="36"/>
                </a:cxn>
                <a:cxn ang="0">
                  <a:pos x="272" y="139"/>
                </a:cxn>
                <a:cxn ang="0">
                  <a:pos x="164" y="146"/>
                </a:cxn>
                <a:cxn ang="0">
                  <a:pos x="32" y="241"/>
                </a:cxn>
                <a:cxn ang="0">
                  <a:pos x="0" y="28"/>
                </a:cxn>
                <a:cxn ang="0">
                  <a:pos x="0" y="28"/>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round/>
              <a:headEnd/>
              <a:tailEnd/>
            </a:ln>
          </p:spPr>
          <p:txBody>
            <a:bodyPr/>
            <a:lstStyle/>
            <a:p>
              <a:pPr>
                <a:defRPr/>
              </a:pPr>
              <a:endParaRPr lang="en-US" b="1">
                <a:solidFill>
                  <a:srgbClr val="000000"/>
                </a:solidFill>
              </a:endParaRPr>
            </a:p>
          </p:txBody>
        </p:sp>
        <p:sp>
          <p:nvSpPr>
            <p:cNvPr id="4112" name="Freeform 16"/>
            <p:cNvSpPr>
              <a:spLocks/>
            </p:cNvSpPr>
            <p:nvPr userDrawn="1"/>
          </p:nvSpPr>
          <p:spPr bwMode="auto">
            <a:xfrm>
              <a:off x="641" y="4163"/>
              <a:ext cx="76" cy="112"/>
            </a:xfrm>
            <a:custGeom>
              <a:avLst/>
              <a:gdLst/>
              <a:ahLst/>
              <a:cxnLst>
                <a:cxn ang="0">
                  <a:pos x="152" y="4"/>
                </a:cxn>
                <a:cxn ang="0">
                  <a:pos x="152" y="224"/>
                </a:cxn>
                <a:cxn ang="0">
                  <a:pos x="0" y="8"/>
                </a:cxn>
                <a:cxn ang="0">
                  <a:pos x="72" y="0"/>
                </a:cxn>
                <a:cxn ang="0">
                  <a:pos x="152" y="4"/>
                </a:cxn>
                <a:cxn ang="0">
                  <a:pos x="152" y="4"/>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w="9525">
              <a:noFill/>
              <a:round/>
              <a:headEnd/>
              <a:tailEnd/>
            </a:ln>
          </p:spPr>
          <p:txBody>
            <a:bodyPr/>
            <a:lstStyle/>
            <a:p>
              <a:pPr>
                <a:defRPr/>
              </a:pPr>
              <a:endParaRPr lang="en-US" b="1">
                <a:solidFill>
                  <a:srgbClr val="000000"/>
                </a:solidFill>
              </a:endParaRPr>
            </a:p>
          </p:txBody>
        </p:sp>
        <p:sp>
          <p:nvSpPr>
            <p:cNvPr id="4113" name="Freeform 17"/>
            <p:cNvSpPr>
              <a:spLocks/>
            </p:cNvSpPr>
            <p:nvPr userDrawn="1"/>
          </p:nvSpPr>
          <p:spPr bwMode="auto">
            <a:xfrm>
              <a:off x="504" y="3607"/>
              <a:ext cx="193" cy="383"/>
            </a:xfrm>
            <a:custGeom>
              <a:avLst/>
              <a:gdLst/>
              <a:ahLst/>
              <a:cxnLst>
                <a:cxn ang="0">
                  <a:pos x="0" y="80"/>
                </a:cxn>
                <a:cxn ang="0">
                  <a:pos x="87" y="0"/>
                </a:cxn>
                <a:cxn ang="0">
                  <a:pos x="232" y="6"/>
                </a:cxn>
                <a:cxn ang="0">
                  <a:pos x="386" y="764"/>
                </a:cxn>
                <a:cxn ang="0">
                  <a:pos x="279" y="720"/>
                </a:cxn>
                <a:cxn ang="0">
                  <a:pos x="152" y="677"/>
                </a:cxn>
                <a:cxn ang="0">
                  <a:pos x="0" y="80"/>
                </a:cxn>
                <a:cxn ang="0">
                  <a:pos x="0" y="80"/>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round/>
              <a:headEnd/>
              <a:tailEnd/>
            </a:ln>
          </p:spPr>
          <p:txBody>
            <a:bodyPr/>
            <a:lstStyle/>
            <a:p>
              <a:pPr>
                <a:defRPr/>
              </a:pPr>
              <a:endParaRPr lang="en-US" b="1">
                <a:solidFill>
                  <a:srgbClr val="000000"/>
                </a:solidFill>
              </a:endParaRPr>
            </a:p>
          </p:txBody>
        </p:sp>
        <p:sp>
          <p:nvSpPr>
            <p:cNvPr id="4114" name="Freeform 18"/>
            <p:cNvSpPr>
              <a:spLocks/>
            </p:cNvSpPr>
            <p:nvPr userDrawn="1"/>
          </p:nvSpPr>
          <p:spPr bwMode="auto">
            <a:xfrm>
              <a:off x="668" y="3590"/>
              <a:ext cx="364" cy="174"/>
            </a:xfrm>
            <a:custGeom>
              <a:avLst/>
              <a:gdLst/>
              <a:ahLst/>
              <a:cxnLst>
                <a:cxn ang="0">
                  <a:pos x="692" y="0"/>
                </a:cxn>
                <a:cxn ang="0">
                  <a:pos x="0" y="106"/>
                </a:cxn>
                <a:cxn ang="0">
                  <a:pos x="28" y="348"/>
                </a:cxn>
                <a:cxn ang="0">
                  <a:pos x="715" y="237"/>
                </a:cxn>
                <a:cxn ang="0">
                  <a:pos x="728" y="43"/>
                </a:cxn>
                <a:cxn ang="0">
                  <a:pos x="692" y="0"/>
                </a:cxn>
                <a:cxn ang="0">
                  <a:pos x="692" y="0"/>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round/>
              <a:headEnd/>
              <a:tailEnd/>
            </a:ln>
          </p:spPr>
          <p:txBody>
            <a:bodyPr/>
            <a:lstStyle/>
            <a:p>
              <a:pPr>
                <a:defRPr/>
              </a:pPr>
              <a:endParaRPr lang="en-US" b="1">
                <a:solidFill>
                  <a:srgbClr val="000000"/>
                </a:solidFill>
              </a:endParaRPr>
            </a:p>
          </p:txBody>
        </p:sp>
        <p:sp>
          <p:nvSpPr>
            <p:cNvPr id="4115" name="Freeform 19"/>
            <p:cNvSpPr>
              <a:spLocks/>
            </p:cNvSpPr>
            <p:nvPr userDrawn="1"/>
          </p:nvSpPr>
          <p:spPr bwMode="auto">
            <a:xfrm>
              <a:off x="347" y="3693"/>
              <a:ext cx="156" cy="67"/>
            </a:xfrm>
            <a:custGeom>
              <a:avLst/>
              <a:gdLst/>
              <a:ahLst/>
              <a:cxnLst>
                <a:cxn ang="0">
                  <a:pos x="272" y="0"/>
                </a:cxn>
                <a:cxn ang="0">
                  <a:pos x="0" y="78"/>
                </a:cxn>
                <a:cxn ang="0">
                  <a:pos x="312" y="135"/>
                </a:cxn>
                <a:cxn ang="0">
                  <a:pos x="272" y="0"/>
                </a:cxn>
                <a:cxn ang="0">
                  <a:pos x="272" y="0"/>
                </a:cxn>
              </a:cxnLst>
              <a:rect l="0" t="0" r="r" b="b"/>
              <a:pathLst>
                <a:path w="312" h="135">
                  <a:moveTo>
                    <a:pt x="272" y="0"/>
                  </a:moveTo>
                  <a:lnTo>
                    <a:pt x="0" y="78"/>
                  </a:lnTo>
                  <a:lnTo>
                    <a:pt x="312" y="135"/>
                  </a:lnTo>
                  <a:lnTo>
                    <a:pt x="272" y="0"/>
                  </a:lnTo>
                  <a:lnTo>
                    <a:pt x="272" y="0"/>
                  </a:lnTo>
                  <a:close/>
                </a:path>
              </a:pathLst>
            </a:custGeom>
            <a:solidFill>
              <a:schemeClr val="accent1"/>
            </a:solidFill>
            <a:ln w="9525">
              <a:noFill/>
              <a:round/>
              <a:headEnd/>
              <a:tailEnd/>
            </a:ln>
          </p:spPr>
          <p:txBody>
            <a:bodyPr/>
            <a:lstStyle/>
            <a:p>
              <a:pPr>
                <a:defRPr/>
              </a:pPr>
              <a:endParaRPr lang="en-US" b="1">
                <a:solidFill>
                  <a:srgbClr val="000000"/>
                </a:solidFill>
              </a:endParaRPr>
            </a:p>
          </p:txBody>
        </p:sp>
        <p:grpSp>
          <p:nvGrpSpPr>
            <p:cNvPr id="1060" name="Group 20"/>
            <p:cNvGrpSpPr>
              <a:grpSpLocks/>
            </p:cNvGrpSpPr>
            <p:nvPr userDrawn="1"/>
          </p:nvGrpSpPr>
          <p:grpSpPr bwMode="auto">
            <a:xfrm>
              <a:off x="5" y="3490"/>
              <a:ext cx="1124" cy="780"/>
              <a:chOff x="5" y="3490"/>
              <a:chExt cx="1124" cy="780"/>
            </a:xfrm>
          </p:grpSpPr>
          <p:grpSp>
            <p:nvGrpSpPr>
              <p:cNvPr id="1061" name="Group 21"/>
              <p:cNvGrpSpPr>
                <a:grpSpLocks/>
              </p:cNvGrpSpPr>
              <p:nvPr userDrawn="1"/>
            </p:nvGrpSpPr>
            <p:grpSpPr bwMode="auto">
              <a:xfrm>
                <a:off x="499" y="3562"/>
                <a:ext cx="548" cy="708"/>
                <a:chOff x="499" y="3562"/>
                <a:chExt cx="548" cy="708"/>
              </a:xfrm>
            </p:grpSpPr>
            <p:sp>
              <p:nvSpPr>
                <p:cNvPr id="4118" name="Freeform 22"/>
                <p:cNvSpPr>
                  <a:spLocks/>
                </p:cNvSpPr>
                <p:nvPr userDrawn="1"/>
              </p:nvSpPr>
              <p:spPr bwMode="auto">
                <a:xfrm>
                  <a:off x="499" y="3587"/>
                  <a:ext cx="157" cy="87"/>
                </a:xfrm>
                <a:custGeom>
                  <a:avLst/>
                  <a:gdLst/>
                  <a:ahLst/>
                  <a:cxnLst>
                    <a:cxn ang="0">
                      <a:pos x="0" y="107"/>
                    </a:cxn>
                    <a:cxn ang="0">
                      <a:pos x="114" y="10"/>
                    </a:cxn>
                    <a:cxn ang="0">
                      <a:pos x="213" y="0"/>
                    </a:cxn>
                    <a:cxn ang="0">
                      <a:pos x="292" y="27"/>
                    </a:cxn>
                    <a:cxn ang="0">
                      <a:pos x="313" y="91"/>
                    </a:cxn>
                    <a:cxn ang="0">
                      <a:pos x="167" y="67"/>
                    </a:cxn>
                    <a:cxn ang="0">
                      <a:pos x="74" y="101"/>
                    </a:cxn>
                    <a:cxn ang="0">
                      <a:pos x="13" y="175"/>
                    </a:cxn>
                    <a:cxn ang="0">
                      <a:pos x="0" y="107"/>
                    </a:cxn>
                    <a:cxn ang="0">
                      <a:pos x="0" y="107"/>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4119" name="Freeform 23"/>
                <p:cNvSpPr>
                  <a:spLocks/>
                </p:cNvSpPr>
                <p:nvPr userDrawn="1"/>
              </p:nvSpPr>
              <p:spPr bwMode="auto">
                <a:xfrm>
                  <a:off x="636" y="4137"/>
                  <a:ext cx="115" cy="133"/>
                </a:xfrm>
                <a:custGeom>
                  <a:avLst/>
                  <a:gdLst/>
                  <a:ahLst/>
                  <a:cxnLst>
                    <a:cxn ang="0">
                      <a:pos x="0" y="40"/>
                    </a:cxn>
                    <a:cxn ang="0">
                      <a:pos x="160" y="266"/>
                    </a:cxn>
                    <a:cxn ang="0">
                      <a:pos x="230" y="251"/>
                    </a:cxn>
                    <a:cxn ang="0">
                      <a:pos x="223" y="17"/>
                    </a:cxn>
                    <a:cxn ang="0">
                      <a:pos x="166" y="0"/>
                    </a:cxn>
                    <a:cxn ang="0">
                      <a:pos x="179" y="197"/>
                    </a:cxn>
                    <a:cxn ang="0">
                      <a:pos x="71" y="4"/>
                    </a:cxn>
                    <a:cxn ang="0">
                      <a:pos x="0" y="40"/>
                    </a:cxn>
                    <a:cxn ang="0">
                      <a:pos x="0" y="40"/>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4120" name="Freeform 24"/>
                <p:cNvSpPr>
                  <a:spLocks/>
                </p:cNvSpPr>
                <p:nvPr userDrawn="1"/>
              </p:nvSpPr>
              <p:spPr bwMode="auto">
                <a:xfrm>
                  <a:off x="1004" y="3562"/>
                  <a:ext cx="43" cy="117"/>
                </a:xfrm>
                <a:custGeom>
                  <a:avLst/>
                  <a:gdLst/>
                  <a:ahLst/>
                  <a:cxnLst>
                    <a:cxn ang="0">
                      <a:pos x="0" y="19"/>
                    </a:cxn>
                    <a:cxn ang="0">
                      <a:pos x="36" y="93"/>
                    </a:cxn>
                    <a:cxn ang="0">
                      <a:pos x="44" y="154"/>
                    </a:cxn>
                    <a:cxn ang="0">
                      <a:pos x="27" y="234"/>
                    </a:cxn>
                    <a:cxn ang="0">
                      <a:pos x="80" y="220"/>
                    </a:cxn>
                    <a:cxn ang="0">
                      <a:pos x="87" y="116"/>
                    </a:cxn>
                    <a:cxn ang="0">
                      <a:pos x="46" y="0"/>
                    </a:cxn>
                    <a:cxn ang="0">
                      <a:pos x="0" y="19"/>
                    </a:cxn>
                    <a:cxn ang="0">
                      <a:pos x="0" y="19"/>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round/>
                  <a:headEnd/>
                  <a:tailEnd/>
                </a:ln>
              </p:spPr>
              <p:txBody>
                <a:bodyPr/>
                <a:lstStyle/>
                <a:p>
                  <a:pPr>
                    <a:defRPr/>
                  </a:pPr>
                  <a:endParaRPr lang="en-US" b="1">
                    <a:solidFill>
                      <a:srgbClr val="000000"/>
                    </a:solidFill>
                  </a:endParaRPr>
                </a:p>
              </p:txBody>
            </p:sp>
          </p:grpSp>
          <p:sp>
            <p:nvSpPr>
              <p:cNvPr id="4121" name="Freeform 25"/>
              <p:cNvSpPr>
                <a:spLocks/>
              </p:cNvSpPr>
              <p:nvPr userDrawn="1"/>
            </p:nvSpPr>
            <p:spPr bwMode="auto">
              <a:xfrm>
                <a:off x="76" y="3732"/>
                <a:ext cx="595" cy="250"/>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4122" name="Freeform 26"/>
              <p:cNvSpPr>
                <a:spLocks/>
              </p:cNvSpPr>
              <p:nvPr userDrawn="1"/>
            </p:nvSpPr>
            <p:spPr bwMode="auto">
              <a:xfrm>
                <a:off x="260" y="3886"/>
                <a:ext cx="244" cy="148"/>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4123" name="Freeform 27"/>
              <p:cNvSpPr>
                <a:spLocks/>
              </p:cNvSpPr>
              <p:nvPr userDrawn="1"/>
            </p:nvSpPr>
            <p:spPr bwMode="auto">
              <a:xfrm>
                <a:off x="565" y="3680"/>
                <a:ext cx="107" cy="238"/>
              </a:xfrm>
              <a:custGeom>
                <a:avLst/>
                <a:gdLst/>
                <a:ahLst/>
                <a:cxnLst>
                  <a:cxn ang="0">
                    <a:pos x="24" y="0"/>
                  </a:cxn>
                  <a:cxn ang="0">
                    <a:pos x="91" y="25"/>
                  </a:cxn>
                  <a:cxn ang="0">
                    <a:pos x="80" y="192"/>
                  </a:cxn>
                  <a:cxn ang="0">
                    <a:pos x="106" y="327"/>
                  </a:cxn>
                  <a:cxn ang="0">
                    <a:pos x="213" y="451"/>
                  </a:cxn>
                  <a:cxn ang="0">
                    <a:pos x="97" y="478"/>
                  </a:cxn>
                  <a:cxn ang="0">
                    <a:pos x="30" y="344"/>
                  </a:cxn>
                  <a:cxn ang="0">
                    <a:pos x="0" y="57"/>
                  </a:cxn>
                  <a:cxn ang="0">
                    <a:pos x="24" y="0"/>
                  </a:cxn>
                  <a:cxn ang="0">
                    <a:pos x="24" y="0"/>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round/>
                <a:headEnd/>
                <a:tailEnd/>
              </a:ln>
            </p:spPr>
            <p:txBody>
              <a:bodyPr/>
              <a:lstStyle/>
              <a:p>
                <a:pPr>
                  <a:defRPr/>
                </a:pPr>
                <a:endParaRPr lang="en-US" b="1">
                  <a:solidFill>
                    <a:srgbClr val="000000"/>
                  </a:solidFill>
                </a:endParaRPr>
              </a:p>
            </p:txBody>
          </p:sp>
          <p:grpSp>
            <p:nvGrpSpPr>
              <p:cNvPr id="1065" name="Group 28"/>
              <p:cNvGrpSpPr>
                <a:grpSpLocks/>
              </p:cNvGrpSpPr>
              <p:nvPr userDrawn="1"/>
            </p:nvGrpSpPr>
            <p:grpSpPr bwMode="auto">
              <a:xfrm>
                <a:off x="5" y="3490"/>
                <a:ext cx="1124" cy="678"/>
                <a:chOff x="5" y="3490"/>
                <a:chExt cx="1124" cy="678"/>
              </a:xfrm>
            </p:grpSpPr>
            <p:sp>
              <p:nvSpPr>
                <p:cNvPr id="4125" name="Freeform 29"/>
                <p:cNvSpPr>
                  <a:spLocks/>
                </p:cNvSpPr>
                <p:nvPr userDrawn="1"/>
              </p:nvSpPr>
              <p:spPr bwMode="auto">
                <a:xfrm>
                  <a:off x="669" y="4048"/>
                  <a:ext cx="75" cy="87"/>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4126" name="Freeform 30"/>
                <p:cNvSpPr>
                  <a:spLocks/>
                </p:cNvSpPr>
                <p:nvPr userDrawn="1"/>
              </p:nvSpPr>
              <p:spPr bwMode="auto">
                <a:xfrm>
                  <a:off x="5" y="3728"/>
                  <a:ext cx="842" cy="440"/>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4127" name="Freeform 31"/>
                <p:cNvSpPr>
                  <a:spLocks/>
                </p:cNvSpPr>
                <p:nvPr userDrawn="1"/>
              </p:nvSpPr>
              <p:spPr bwMode="auto">
                <a:xfrm>
                  <a:off x="106" y="3770"/>
                  <a:ext cx="80" cy="167"/>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4128" name="Freeform 32"/>
                <p:cNvSpPr>
                  <a:spLocks/>
                </p:cNvSpPr>
                <p:nvPr userDrawn="1"/>
              </p:nvSpPr>
              <p:spPr bwMode="auto">
                <a:xfrm>
                  <a:off x="449" y="3490"/>
                  <a:ext cx="322" cy="594"/>
                </a:xfrm>
                <a:custGeom>
                  <a:avLst/>
                  <a:gdLst/>
                  <a:ahLst/>
                  <a:cxnLst>
                    <a:cxn ang="0">
                      <a:pos x="218" y="896"/>
                    </a:cxn>
                    <a:cxn ang="0">
                      <a:pos x="0" y="124"/>
                    </a:cxn>
                    <a:cxn ang="0">
                      <a:pos x="81" y="38"/>
                    </a:cxn>
                    <a:cxn ang="0">
                      <a:pos x="258" y="0"/>
                    </a:cxn>
                    <a:cxn ang="0">
                      <a:pos x="399" y="57"/>
                    </a:cxn>
                    <a:cxn ang="0">
                      <a:pos x="642" y="1188"/>
                    </a:cxn>
                    <a:cxn ang="0">
                      <a:pos x="555" y="1091"/>
                    </a:cxn>
                    <a:cxn ang="0">
                      <a:pos x="355" y="97"/>
                    </a:cxn>
                    <a:cxn ang="0">
                      <a:pos x="226" y="61"/>
                    </a:cxn>
                    <a:cxn ang="0">
                      <a:pos x="119" y="74"/>
                    </a:cxn>
                    <a:cxn ang="0">
                      <a:pos x="76" y="141"/>
                    </a:cxn>
                    <a:cxn ang="0">
                      <a:pos x="306" y="924"/>
                    </a:cxn>
                    <a:cxn ang="0">
                      <a:pos x="218" y="896"/>
                    </a:cxn>
                    <a:cxn ang="0">
                      <a:pos x="218" y="896"/>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4129" name="Freeform 33"/>
                <p:cNvSpPr>
                  <a:spLocks/>
                </p:cNvSpPr>
                <p:nvPr userDrawn="1"/>
              </p:nvSpPr>
              <p:spPr bwMode="auto">
                <a:xfrm>
                  <a:off x="578" y="3650"/>
                  <a:ext cx="96" cy="252"/>
                </a:xfrm>
                <a:custGeom>
                  <a:avLst/>
                  <a:gdLst/>
                  <a:ahLst/>
                  <a:cxnLst>
                    <a:cxn ang="0">
                      <a:pos x="0" y="27"/>
                    </a:cxn>
                    <a:cxn ang="0">
                      <a:pos x="76" y="194"/>
                    </a:cxn>
                    <a:cxn ang="0">
                      <a:pos x="113" y="318"/>
                    </a:cxn>
                    <a:cxn ang="0">
                      <a:pos x="116" y="504"/>
                    </a:cxn>
                    <a:cxn ang="0">
                      <a:pos x="192" y="504"/>
                    </a:cxn>
                    <a:cxn ang="0">
                      <a:pos x="187" y="360"/>
                    </a:cxn>
                    <a:cxn ang="0">
                      <a:pos x="162" y="208"/>
                    </a:cxn>
                    <a:cxn ang="0">
                      <a:pos x="99" y="59"/>
                    </a:cxn>
                    <a:cxn ang="0">
                      <a:pos x="63" y="0"/>
                    </a:cxn>
                    <a:cxn ang="0">
                      <a:pos x="0" y="27"/>
                    </a:cxn>
                    <a:cxn ang="0">
                      <a:pos x="0" y="27"/>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4130" name="Freeform 34"/>
                <p:cNvSpPr>
                  <a:spLocks/>
                </p:cNvSpPr>
                <p:nvPr userDrawn="1"/>
              </p:nvSpPr>
              <p:spPr bwMode="auto">
                <a:xfrm>
                  <a:off x="328" y="3630"/>
                  <a:ext cx="195" cy="135"/>
                </a:xfrm>
                <a:custGeom>
                  <a:avLst/>
                  <a:gdLst/>
                  <a:ahLst/>
                  <a:cxnLst>
                    <a:cxn ang="0">
                      <a:pos x="297" y="0"/>
                    </a:cxn>
                    <a:cxn ang="0">
                      <a:pos x="257" y="17"/>
                    </a:cxn>
                    <a:cxn ang="0">
                      <a:pos x="253" y="66"/>
                    </a:cxn>
                    <a:cxn ang="0">
                      <a:pos x="0" y="169"/>
                    </a:cxn>
                    <a:cxn ang="0">
                      <a:pos x="0" y="222"/>
                    </a:cxn>
                    <a:cxn ang="0">
                      <a:pos x="284" y="226"/>
                    </a:cxn>
                    <a:cxn ang="0">
                      <a:pos x="320" y="269"/>
                    </a:cxn>
                    <a:cxn ang="0">
                      <a:pos x="390" y="266"/>
                    </a:cxn>
                    <a:cxn ang="0">
                      <a:pos x="383" y="190"/>
                    </a:cxn>
                    <a:cxn ang="0">
                      <a:pos x="116" y="176"/>
                    </a:cxn>
                    <a:cxn ang="0">
                      <a:pos x="333" y="89"/>
                    </a:cxn>
                    <a:cxn ang="0">
                      <a:pos x="297" y="0"/>
                    </a:cxn>
                    <a:cxn ang="0">
                      <a:pos x="297" y="0"/>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4131" name="Freeform 35"/>
                <p:cNvSpPr>
                  <a:spLocks/>
                </p:cNvSpPr>
                <p:nvPr userDrawn="1"/>
              </p:nvSpPr>
              <p:spPr bwMode="auto">
                <a:xfrm>
                  <a:off x="658" y="3538"/>
                  <a:ext cx="471" cy="212"/>
                </a:xfrm>
                <a:custGeom>
                  <a:avLst/>
                  <a:gdLst/>
                  <a:ahLst/>
                  <a:cxnLst>
                    <a:cxn ang="0">
                      <a:pos x="0" y="131"/>
                    </a:cxn>
                    <a:cxn ang="0">
                      <a:pos x="863" y="0"/>
                    </a:cxn>
                    <a:cxn ang="0">
                      <a:pos x="926" y="78"/>
                    </a:cxn>
                    <a:cxn ang="0">
                      <a:pos x="941" y="181"/>
                    </a:cxn>
                    <a:cxn ang="0">
                      <a:pos x="903" y="282"/>
                    </a:cxn>
                    <a:cxn ang="0">
                      <a:pos x="57" y="424"/>
                    </a:cxn>
                    <a:cxn ang="0">
                      <a:pos x="53" y="384"/>
                    </a:cxn>
                    <a:cxn ang="0">
                      <a:pos x="863" y="242"/>
                    </a:cxn>
                    <a:cxn ang="0">
                      <a:pos x="893" y="145"/>
                    </a:cxn>
                    <a:cxn ang="0">
                      <a:pos x="840" y="57"/>
                    </a:cxn>
                    <a:cxn ang="0">
                      <a:pos x="0" y="185"/>
                    </a:cxn>
                    <a:cxn ang="0">
                      <a:pos x="0" y="131"/>
                    </a:cxn>
                    <a:cxn ang="0">
                      <a:pos x="0" y="131"/>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4132" name="Freeform 36"/>
                <p:cNvSpPr>
                  <a:spLocks/>
                </p:cNvSpPr>
                <p:nvPr userDrawn="1"/>
              </p:nvSpPr>
              <p:spPr bwMode="auto">
                <a:xfrm>
                  <a:off x="717" y="3606"/>
                  <a:ext cx="245" cy="86"/>
                </a:xfrm>
                <a:custGeom>
                  <a:avLst/>
                  <a:gdLst/>
                  <a:ahLst/>
                  <a:cxnLst>
                    <a:cxn ang="0">
                      <a:pos x="0" y="126"/>
                    </a:cxn>
                    <a:cxn ang="0">
                      <a:pos x="66" y="173"/>
                    </a:cxn>
                    <a:cxn ang="0">
                      <a:pos x="222" y="166"/>
                    </a:cxn>
                    <a:cxn ang="0">
                      <a:pos x="418" y="116"/>
                    </a:cxn>
                    <a:cxn ang="0">
                      <a:pos x="488" y="42"/>
                    </a:cxn>
                    <a:cxn ang="0">
                      <a:pos x="443" y="2"/>
                    </a:cxn>
                    <a:cxn ang="0">
                      <a:pos x="253" y="0"/>
                    </a:cxn>
                    <a:cxn ang="0">
                      <a:pos x="110" y="12"/>
                    </a:cxn>
                    <a:cxn ang="0">
                      <a:pos x="15" y="76"/>
                    </a:cxn>
                    <a:cxn ang="0">
                      <a:pos x="112" y="95"/>
                    </a:cxn>
                    <a:cxn ang="0">
                      <a:pos x="275" y="53"/>
                    </a:cxn>
                    <a:cxn ang="0">
                      <a:pos x="416" y="53"/>
                    </a:cxn>
                    <a:cxn ang="0">
                      <a:pos x="268" y="110"/>
                    </a:cxn>
                    <a:cxn ang="0">
                      <a:pos x="142" y="126"/>
                    </a:cxn>
                    <a:cxn ang="0">
                      <a:pos x="0" y="126"/>
                    </a:cxn>
                    <a:cxn ang="0">
                      <a:pos x="0" y="126"/>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round/>
                  <a:headEnd/>
                  <a:tailEnd/>
                </a:ln>
              </p:spPr>
              <p:txBody>
                <a:bodyPr/>
                <a:lstStyle/>
                <a:p>
                  <a:pPr>
                    <a:defRPr/>
                  </a:pPr>
                  <a:endParaRPr lang="en-US" b="1">
                    <a:solidFill>
                      <a:srgbClr val="000000"/>
                    </a:solidFill>
                  </a:endParaRPr>
                </a:p>
              </p:txBody>
            </p:sp>
          </p:grpSp>
        </p:grpSp>
      </p:grpSp>
      <p:grpSp>
        <p:nvGrpSpPr>
          <p:cNvPr id="1035" name="Group 37"/>
          <p:cNvGrpSpPr>
            <a:grpSpLocks/>
          </p:cNvGrpSpPr>
          <p:nvPr/>
        </p:nvGrpSpPr>
        <p:grpSpPr bwMode="auto">
          <a:xfrm>
            <a:off x="8680450" y="2116138"/>
            <a:ext cx="385763" cy="4308475"/>
            <a:chOff x="5468" y="1333"/>
            <a:chExt cx="243" cy="2714"/>
          </a:xfrm>
        </p:grpSpPr>
        <p:sp>
          <p:nvSpPr>
            <p:cNvPr id="4134" name="Freeform 38"/>
            <p:cNvSpPr>
              <a:spLocks/>
            </p:cNvSpPr>
            <p:nvPr userDrawn="1"/>
          </p:nvSpPr>
          <p:spPr bwMode="auto">
            <a:xfrm flipH="1">
              <a:off x="5468" y="2620"/>
              <a:ext cx="205" cy="1427"/>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pPr>
                <a:defRPr/>
              </a:pPr>
              <a:endParaRPr lang="en-US" b="1">
                <a:solidFill>
                  <a:srgbClr val="000000"/>
                </a:solidFill>
              </a:endParaRPr>
            </a:p>
          </p:txBody>
        </p:sp>
        <p:sp>
          <p:nvSpPr>
            <p:cNvPr id="4135" name="Freeform 39"/>
            <p:cNvSpPr>
              <a:spLocks/>
            </p:cNvSpPr>
            <p:nvPr userDrawn="1"/>
          </p:nvSpPr>
          <p:spPr bwMode="auto">
            <a:xfrm flipH="1">
              <a:off x="5506" y="1333"/>
              <a:ext cx="205" cy="1633"/>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pPr>
                <a:defRPr/>
              </a:pPr>
              <a:endParaRPr lang="en-US" b="1">
                <a:solidFill>
                  <a:srgbClr val="000000"/>
                </a:solidFill>
              </a:endParaRPr>
            </a:p>
          </p:txBody>
        </p:sp>
      </p:grpSp>
      <p:grpSp>
        <p:nvGrpSpPr>
          <p:cNvPr id="1036" name="Group 40"/>
          <p:cNvGrpSpPr>
            <a:grpSpLocks/>
          </p:cNvGrpSpPr>
          <p:nvPr/>
        </p:nvGrpSpPr>
        <p:grpSpPr bwMode="auto">
          <a:xfrm>
            <a:off x="7318375" y="90488"/>
            <a:ext cx="2133600" cy="1911350"/>
            <a:chOff x="4610" y="57"/>
            <a:chExt cx="1344" cy="1204"/>
          </a:xfrm>
        </p:grpSpPr>
        <p:grpSp>
          <p:nvGrpSpPr>
            <p:cNvPr id="1037" name="Group 41"/>
            <p:cNvGrpSpPr>
              <a:grpSpLocks/>
            </p:cNvGrpSpPr>
            <p:nvPr userDrawn="1"/>
          </p:nvGrpSpPr>
          <p:grpSpPr bwMode="auto">
            <a:xfrm>
              <a:off x="4610" y="57"/>
              <a:ext cx="1344" cy="1204"/>
              <a:chOff x="4610" y="57"/>
              <a:chExt cx="1344" cy="1204"/>
            </a:xfrm>
          </p:grpSpPr>
          <p:sp>
            <p:nvSpPr>
              <p:cNvPr id="4138" name="Freeform 42"/>
              <p:cNvSpPr>
                <a:spLocks/>
              </p:cNvSpPr>
              <p:nvPr userDrawn="1"/>
            </p:nvSpPr>
            <p:spPr bwMode="auto">
              <a:xfrm rot="-3172564">
                <a:off x="5430" y="1086"/>
                <a:ext cx="62" cy="288"/>
              </a:xfrm>
              <a:custGeom>
                <a:avLst/>
                <a:gdLst/>
                <a:ahLst/>
                <a:cxnLst>
                  <a:cxn ang="0">
                    <a:pos x="123" y="9"/>
                  </a:cxn>
                  <a:cxn ang="0">
                    <a:pos x="131" y="342"/>
                  </a:cxn>
                  <a:cxn ang="0">
                    <a:pos x="0" y="806"/>
                  </a:cxn>
                  <a:cxn ang="0">
                    <a:pos x="79" y="789"/>
                  </a:cxn>
                  <a:cxn ang="0">
                    <a:pos x="218" y="376"/>
                  </a:cxn>
                  <a:cxn ang="0">
                    <a:pos x="245" y="0"/>
                  </a:cxn>
                  <a:cxn ang="0">
                    <a:pos x="123" y="9"/>
                  </a:cxn>
                  <a:cxn ang="0">
                    <a:pos x="123" y="9"/>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round/>
                <a:headEnd/>
                <a:tailEnd/>
              </a:ln>
            </p:spPr>
            <p:txBody>
              <a:bodyPr/>
              <a:lstStyle/>
              <a:p>
                <a:pPr>
                  <a:defRPr/>
                </a:pPr>
                <a:endParaRPr lang="en-US" b="1">
                  <a:solidFill>
                    <a:srgbClr val="000000"/>
                  </a:solidFill>
                </a:endParaRPr>
              </a:p>
            </p:txBody>
          </p:sp>
          <p:grpSp>
            <p:nvGrpSpPr>
              <p:cNvPr id="1040" name="Group 43"/>
              <p:cNvGrpSpPr>
                <a:grpSpLocks/>
              </p:cNvGrpSpPr>
              <p:nvPr userDrawn="1"/>
            </p:nvGrpSpPr>
            <p:grpSpPr bwMode="auto">
              <a:xfrm>
                <a:off x="4610" y="57"/>
                <a:ext cx="1344" cy="985"/>
                <a:chOff x="4610" y="57"/>
                <a:chExt cx="1344" cy="985"/>
              </a:xfrm>
            </p:grpSpPr>
            <p:sp>
              <p:nvSpPr>
                <p:cNvPr id="4140" name="Freeform 44"/>
                <p:cNvSpPr>
                  <a:spLocks/>
                </p:cNvSpPr>
                <p:nvPr userDrawn="1"/>
              </p:nvSpPr>
              <p:spPr bwMode="auto">
                <a:xfrm rot="-3172564">
                  <a:off x="4966" y="71"/>
                  <a:ext cx="153" cy="125"/>
                </a:xfrm>
                <a:custGeom>
                  <a:avLst/>
                  <a:gdLst/>
                  <a:ahLst/>
                  <a:cxnLst>
                    <a:cxn ang="0">
                      <a:pos x="0" y="0"/>
                    </a:cxn>
                    <a:cxn ang="0">
                      <a:pos x="298" y="184"/>
                    </a:cxn>
                    <a:cxn ang="0">
                      <a:pos x="500" y="349"/>
                    </a:cxn>
                    <a:cxn ang="0">
                      <a:pos x="604" y="140"/>
                    </a:cxn>
                    <a:cxn ang="0">
                      <a:pos x="359" y="9"/>
                    </a:cxn>
                    <a:cxn ang="0">
                      <a:pos x="464" y="184"/>
                    </a:cxn>
                    <a:cxn ang="0">
                      <a:pos x="131" y="17"/>
                    </a:cxn>
                    <a:cxn ang="0">
                      <a:pos x="0" y="0"/>
                    </a:cxn>
                    <a:cxn ang="0">
                      <a:pos x="0" y="0"/>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4141" name="Freeform 45"/>
                <p:cNvSpPr>
                  <a:spLocks/>
                </p:cNvSpPr>
                <p:nvPr userDrawn="1"/>
              </p:nvSpPr>
              <p:spPr bwMode="auto">
                <a:xfrm rot="-3172564">
                  <a:off x="5053" y="327"/>
                  <a:ext cx="269" cy="438"/>
                </a:xfrm>
                <a:custGeom>
                  <a:avLst/>
                  <a:gdLst/>
                  <a:ahLst/>
                  <a:cxnLst>
                    <a:cxn ang="0">
                      <a:pos x="741" y="129"/>
                    </a:cxn>
                    <a:cxn ang="0">
                      <a:pos x="485" y="352"/>
                    </a:cxn>
                    <a:cxn ang="0">
                      <a:pos x="163" y="762"/>
                    </a:cxn>
                    <a:cxn ang="0">
                      <a:pos x="0" y="1101"/>
                    </a:cxn>
                    <a:cxn ang="0">
                      <a:pos x="59" y="1230"/>
                    </a:cxn>
                    <a:cxn ang="0">
                      <a:pos x="262" y="1201"/>
                    </a:cxn>
                    <a:cxn ang="0">
                      <a:pos x="578" y="914"/>
                    </a:cxn>
                    <a:cxn ang="0">
                      <a:pos x="876" y="534"/>
                    </a:cxn>
                    <a:cxn ang="0">
                      <a:pos x="1034" y="270"/>
                    </a:cxn>
                    <a:cxn ang="0">
                      <a:pos x="1064" y="84"/>
                    </a:cxn>
                    <a:cxn ang="0">
                      <a:pos x="977" y="0"/>
                    </a:cxn>
                    <a:cxn ang="0">
                      <a:pos x="836" y="65"/>
                    </a:cxn>
                    <a:cxn ang="0">
                      <a:pos x="969" y="107"/>
                    </a:cxn>
                    <a:cxn ang="0">
                      <a:pos x="876" y="352"/>
                    </a:cxn>
                    <a:cxn ang="0">
                      <a:pos x="690" y="656"/>
                    </a:cxn>
                    <a:cxn ang="0">
                      <a:pos x="350" y="1008"/>
                    </a:cxn>
                    <a:cxn ang="0">
                      <a:pos x="116" y="1114"/>
                    </a:cxn>
                    <a:cxn ang="0">
                      <a:pos x="135" y="943"/>
                    </a:cxn>
                    <a:cxn ang="0">
                      <a:pos x="437" y="504"/>
                    </a:cxn>
                    <a:cxn ang="0">
                      <a:pos x="831" y="118"/>
                    </a:cxn>
                    <a:cxn ang="0">
                      <a:pos x="741" y="129"/>
                    </a:cxn>
                    <a:cxn ang="0">
                      <a:pos x="741" y="129"/>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4142" name="Freeform 46"/>
                <p:cNvSpPr>
                  <a:spLocks/>
                </p:cNvSpPr>
                <p:nvPr userDrawn="1"/>
              </p:nvSpPr>
              <p:spPr bwMode="auto">
                <a:xfrm rot="-3172564">
                  <a:off x="4863" y="177"/>
                  <a:ext cx="505" cy="898"/>
                </a:xfrm>
                <a:custGeom>
                  <a:avLst/>
                  <a:gdLst/>
                  <a:ahLst/>
                  <a:cxnLst>
                    <a:cxn ang="0">
                      <a:pos x="1941" y="0"/>
                    </a:cxn>
                    <a:cxn ang="0">
                      <a:pos x="0" y="2521"/>
                    </a:cxn>
                    <a:cxn ang="0">
                      <a:pos x="192" y="2450"/>
                    </a:cxn>
                    <a:cxn ang="0">
                      <a:pos x="2002" y="61"/>
                    </a:cxn>
                    <a:cxn ang="0">
                      <a:pos x="1941" y="0"/>
                    </a:cxn>
                    <a:cxn ang="0">
                      <a:pos x="1941" y="0"/>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4143" name="Freeform 47"/>
                <p:cNvSpPr>
                  <a:spLocks/>
                </p:cNvSpPr>
                <p:nvPr userDrawn="1"/>
              </p:nvSpPr>
              <p:spPr bwMode="auto">
                <a:xfrm rot="-3172564">
                  <a:off x="4903" y="-19"/>
                  <a:ext cx="758" cy="1344"/>
                </a:xfrm>
                <a:custGeom>
                  <a:avLst/>
                  <a:gdLst/>
                  <a:ahLst/>
                  <a:cxnLst>
                    <a:cxn ang="0">
                      <a:pos x="95" y="2844"/>
                    </a:cxn>
                    <a:cxn ang="0">
                      <a:pos x="394" y="2834"/>
                    </a:cxn>
                    <a:cxn ang="0">
                      <a:pos x="821" y="3009"/>
                    </a:cxn>
                    <a:cxn ang="0">
                      <a:pos x="681" y="2817"/>
                    </a:cxn>
                    <a:cxn ang="0">
                      <a:pos x="367" y="2703"/>
                    </a:cxn>
                    <a:cxn ang="0">
                      <a:pos x="637" y="2720"/>
                    </a:cxn>
                    <a:cxn ang="0">
                      <a:pos x="979" y="2870"/>
                    </a:cxn>
                    <a:cxn ang="0">
                      <a:pos x="2859" y="420"/>
                    </a:cxn>
                    <a:cxn ang="0">
                      <a:pos x="2578" y="148"/>
                    </a:cxn>
                    <a:cxn ang="0">
                      <a:pos x="2308" y="0"/>
                    </a:cxn>
                    <a:cxn ang="0">
                      <a:pos x="2692" y="78"/>
                    </a:cxn>
                    <a:cxn ang="0">
                      <a:pos x="3007" y="428"/>
                    </a:cxn>
                    <a:cxn ang="0">
                      <a:pos x="831" y="3273"/>
                    </a:cxn>
                    <a:cxn ang="0">
                      <a:pos x="481" y="3412"/>
                    </a:cxn>
                    <a:cxn ang="0">
                      <a:pos x="105" y="3771"/>
                    </a:cxn>
                    <a:cxn ang="0">
                      <a:pos x="0" y="3667"/>
                    </a:cxn>
                    <a:cxn ang="0">
                      <a:pos x="131" y="3631"/>
                    </a:cxn>
                    <a:cxn ang="0">
                      <a:pos x="376" y="3385"/>
                    </a:cxn>
                    <a:cxn ang="0">
                      <a:pos x="165" y="3273"/>
                    </a:cxn>
                    <a:cxn ang="0">
                      <a:pos x="165" y="3176"/>
                    </a:cxn>
                    <a:cxn ang="0">
                      <a:pos x="411" y="3298"/>
                    </a:cxn>
                    <a:cxn ang="0">
                      <a:pos x="411" y="3186"/>
                    </a:cxn>
                    <a:cxn ang="0">
                      <a:pos x="603" y="3220"/>
                    </a:cxn>
                    <a:cxn ang="0">
                      <a:pos x="428" y="3079"/>
                    </a:cxn>
                    <a:cxn ang="0">
                      <a:pos x="629" y="3062"/>
                    </a:cxn>
                    <a:cxn ang="0">
                      <a:pos x="95" y="2844"/>
                    </a:cxn>
                    <a:cxn ang="0">
                      <a:pos x="95" y="2844"/>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4144" name="Freeform 48"/>
                <p:cNvSpPr>
                  <a:spLocks/>
                </p:cNvSpPr>
                <p:nvPr userDrawn="1"/>
              </p:nvSpPr>
              <p:spPr bwMode="auto">
                <a:xfrm rot="-3172564">
                  <a:off x="5302" y="892"/>
                  <a:ext cx="169" cy="122"/>
                </a:xfrm>
                <a:custGeom>
                  <a:avLst/>
                  <a:gdLst/>
                  <a:ahLst/>
                  <a:cxnLst>
                    <a:cxn ang="0">
                      <a:pos x="0" y="80"/>
                    </a:cxn>
                    <a:cxn ang="0">
                      <a:pos x="255" y="106"/>
                    </a:cxn>
                    <a:cxn ang="0">
                      <a:pos x="639" y="342"/>
                    </a:cxn>
                    <a:cxn ang="0">
                      <a:pos x="673" y="289"/>
                    </a:cxn>
                    <a:cxn ang="0">
                      <a:pos x="447" y="114"/>
                    </a:cxn>
                    <a:cxn ang="0">
                      <a:pos x="26" y="0"/>
                    </a:cxn>
                    <a:cxn ang="0">
                      <a:pos x="0" y="80"/>
                    </a:cxn>
                    <a:cxn ang="0">
                      <a:pos x="0" y="80"/>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4145" name="Freeform 49"/>
                <p:cNvSpPr>
                  <a:spLocks/>
                </p:cNvSpPr>
                <p:nvPr userDrawn="1"/>
              </p:nvSpPr>
              <p:spPr bwMode="auto">
                <a:xfrm rot="-3172564">
                  <a:off x="5253" y="801"/>
                  <a:ext cx="181" cy="144"/>
                </a:xfrm>
                <a:custGeom>
                  <a:avLst/>
                  <a:gdLst/>
                  <a:ahLst/>
                  <a:cxnLst>
                    <a:cxn ang="0">
                      <a:pos x="0" y="78"/>
                    </a:cxn>
                    <a:cxn ang="0">
                      <a:pos x="340" y="148"/>
                    </a:cxn>
                    <a:cxn ang="0">
                      <a:pos x="638" y="403"/>
                    </a:cxn>
                    <a:cxn ang="0">
                      <a:pos x="716" y="296"/>
                    </a:cxn>
                    <a:cxn ang="0">
                      <a:pos x="420" y="114"/>
                    </a:cxn>
                    <a:cxn ang="0">
                      <a:pos x="70" y="0"/>
                    </a:cxn>
                    <a:cxn ang="0">
                      <a:pos x="0" y="78"/>
                    </a:cxn>
                    <a:cxn ang="0">
                      <a:pos x="0" y="78"/>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4146" name="Freeform 50"/>
                <p:cNvSpPr>
                  <a:spLocks/>
                </p:cNvSpPr>
                <p:nvPr userDrawn="1"/>
              </p:nvSpPr>
              <p:spPr bwMode="auto">
                <a:xfrm rot="-3172564">
                  <a:off x="4985" y="210"/>
                  <a:ext cx="181" cy="147"/>
                </a:xfrm>
                <a:custGeom>
                  <a:avLst/>
                  <a:gdLst/>
                  <a:ahLst/>
                  <a:cxnLst>
                    <a:cxn ang="0">
                      <a:pos x="0" y="78"/>
                    </a:cxn>
                    <a:cxn ang="0">
                      <a:pos x="316" y="139"/>
                    </a:cxn>
                    <a:cxn ang="0">
                      <a:pos x="649" y="411"/>
                    </a:cxn>
                    <a:cxn ang="0">
                      <a:pos x="717" y="314"/>
                    </a:cxn>
                    <a:cxn ang="0">
                      <a:pos x="394" y="87"/>
                    </a:cxn>
                    <a:cxn ang="0">
                      <a:pos x="54" y="0"/>
                    </a:cxn>
                    <a:cxn ang="0">
                      <a:pos x="0" y="78"/>
                    </a:cxn>
                    <a:cxn ang="0">
                      <a:pos x="0" y="78"/>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round/>
                  <a:headEnd/>
                  <a:tailEnd/>
                </a:ln>
              </p:spPr>
              <p:txBody>
                <a:bodyPr/>
                <a:lstStyle/>
                <a:p>
                  <a:pPr>
                    <a:defRPr/>
                  </a:pPr>
                  <a:endParaRPr lang="en-US" b="1">
                    <a:solidFill>
                      <a:srgbClr val="000000"/>
                    </a:solidFill>
                  </a:endParaRPr>
                </a:p>
              </p:txBody>
            </p:sp>
            <p:sp>
              <p:nvSpPr>
                <p:cNvPr id="4147" name="Freeform 51"/>
                <p:cNvSpPr>
                  <a:spLocks/>
                </p:cNvSpPr>
                <p:nvPr userDrawn="1"/>
              </p:nvSpPr>
              <p:spPr bwMode="auto">
                <a:xfrm rot="-3172564">
                  <a:off x="4952" y="137"/>
                  <a:ext cx="179" cy="138"/>
                </a:xfrm>
                <a:custGeom>
                  <a:avLst/>
                  <a:gdLst/>
                  <a:ahLst/>
                  <a:cxnLst>
                    <a:cxn ang="0">
                      <a:pos x="0" y="88"/>
                    </a:cxn>
                    <a:cxn ang="0">
                      <a:pos x="272" y="131"/>
                    </a:cxn>
                    <a:cxn ang="0">
                      <a:pos x="665" y="386"/>
                    </a:cxn>
                    <a:cxn ang="0">
                      <a:pos x="709" y="308"/>
                    </a:cxn>
                    <a:cxn ang="0">
                      <a:pos x="306" y="53"/>
                    </a:cxn>
                    <a:cxn ang="0">
                      <a:pos x="43" y="0"/>
                    </a:cxn>
                    <a:cxn ang="0">
                      <a:pos x="0" y="88"/>
                    </a:cxn>
                    <a:cxn ang="0">
                      <a:pos x="0" y="88"/>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round/>
                  <a:headEnd/>
                  <a:tailEnd/>
                </a:ln>
              </p:spPr>
              <p:txBody>
                <a:bodyPr/>
                <a:lstStyle/>
                <a:p>
                  <a:pPr>
                    <a:defRPr/>
                  </a:pPr>
                  <a:endParaRPr lang="en-US" b="1">
                    <a:solidFill>
                      <a:srgbClr val="000000"/>
                    </a:solidFill>
                  </a:endParaRPr>
                </a:p>
              </p:txBody>
            </p:sp>
          </p:grpSp>
        </p:grpSp>
        <p:sp>
          <p:nvSpPr>
            <p:cNvPr id="414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p:spPr>
          <p:txBody>
            <a:bodyPr/>
            <a:lstStyle/>
            <a:p>
              <a:pPr>
                <a:defRPr/>
              </a:pPr>
              <a:endParaRPr lang="en-US" b="1">
                <a:solidFill>
                  <a:srgbClr val="000000"/>
                </a:solidFill>
              </a:endParaRPr>
            </a:p>
          </p:txBody>
        </p:sp>
      </p:grpSp>
    </p:spTree>
    <p:extLst>
      <p:ext uri="{BB962C8B-B14F-4D97-AF65-F5344CB8AC3E}">
        <p14:creationId xmlns:p14="http://schemas.microsoft.com/office/powerpoint/2010/main" val="414067474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rent.galloway@rdc.ab.ca" TargetMode="External"/><Relationship Id="rId4" Type="http://schemas.openxmlformats.org/officeDocument/2006/relationships/hyperlink" Target="mailto:MiddleYearsGuy@Twitter.com"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9" Type="http://schemas.openxmlformats.org/officeDocument/2006/relationships/oleObject" Target="../embeddings/oleObject1.bin"/><Relationship Id="rId10" Type="http://schemas.openxmlformats.org/officeDocument/2006/relationships/image" Target="../media/image26.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3.emf"/><Relationship Id="rId5" Type="http://schemas.openxmlformats.org/officeDocument/2006/relationships/oleObject" Target="../embeddings/oleObject3.bin"/><Relationship Id="rId6" Type="http://schemas.openxmlformats.org/officeDocument/2006/relationships/image" Target="../media/image34.emf"/><Relationship Id="rId7" Type="http://schemas.openxmlformats.org/officeDocument/2006/relationships/oleObject" Target="../embeddings/oleObject4.bin"/><Relationship Id="rId8" Type="http://schemas.openxmlformats.org/officeDocument/2006/relationships/image" Target="../media/image35.emf"/><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edutopia.org/yes-prep-student-work-assessment-video" TargetMode="Externa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5.bin"/><Relationship Id="rId5" Type="http://schemas.openxmlformats.org/officeDocument/2006/relationships/image" Target="../media/image44.wmf"/><Relationship Id="rId6" Type="http://schemas.openxmlformats.org/officeDocument/2006/relationships/image" Target="../media/image45.jpeg"/><Relationship Id="rId1" Type="http://schemas.openxmlformats.org/officeDocument/2006/relationships/vmlDrawing" Target="../drawings/vmlDrawing3.vml"/><Relationship Id="rId2"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wmf"/><Relationship Id="rId5" Type="http://schemas.openxmlformats.org/officeDocument/2006/relationships/image" Target="../media/image49.wmf"/><Relationship Id="rId6" Type="http://schemas.openxmlformats.org/officeDocument/2006/relationships/image" Target="../media/image50.wmf"/><Relationship Id="rId7" Type="http://schemas.openxmlformats.org/officeDocument/2006/relationships/image" Target="../media/image51.wmf"/><Relationship Id="rId8" Type="http://schemas.openxmlformats.org/officeDocument/2006/relationships/image" Target="../media/image52.wmf"/><Relationship Id="rId9" Type="http://schemas.openxmlformats.org/officeDocument/2006/relationships/image" Target="../media/image53.gif"/><Relationship Id="rId10" Type="http://schemas.openxmlformats.org/officeDocument/2006/relationships/image" Target="../media/image54.wmf"/><Relationship Id="rId1" Type="http://schemas.openxmlformats.org/officeDocument/2006/relationships/slideLayout" Target="../slideLayouts/slideLayout22.xml"/><Relationship Id="rId2" Type="http://schemas.openxmlformats.org/officeDocument/2006/relationships/image" Target="../media/image46.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qxKcHF-Zv4s&amp;feature=colike"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hyperlink" Target="mailto:sschultz@wolfcrek.ab.ca" TargetMode="External"/><Relationship Id="rId5" Type="http://schemas.openxmlformats.org/officeDocument/2006/relationships/hyperlink" Target="mailto:Jordan.galloway@gmail.com" TargetMode="External"/><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9" Type="http://schemas.openxmlformats.org/officeDocument/2006/relationships/hyperlink" Target="http://www.twitter.com/" TargetMode="External"/><Relationship Id="rId20" Type="http://schemas.openxmlformats.org/officeDocument/2006/relationships/image" Target="../media/image15.jpg"/><Relationship Id="rId10" Type="http://schemas.openxmlformats.org/officeDocument/2006/relationships/image" Target="../media/image10.jpeg"/><Relationship Id="rId11" Type="http://schemas.openxmlformats.org/officeDocument/2006/relationships/hyperlink" Target="http://www.youtube.com/watch?v=MGMsT4qNA-c&amp;feature=feedf" TargetMode="External"/><Relationship Id="rId12" Type="http://schemas.openxmlformats.org/officeDocument/2006/relationships/image" Target="../media/image11.png"/><Relationship Id="rId13" Type="http://schemas.openxmlformats.org/officeDocument/2006/relationships/hyperlink" Target="http://www.wordle.net" TargetMode="External"/><Relationship Id="rId14" Type="http://schemas.openxmlformats.org/officeDocument/2006/relationships/image" Target="../media/image12.png"/><Relationship Id="rId15" Type="http://schemas.openxmlformats.org/officeDocument/2006/relationships/hyperlink" Target="http://www.surveymonkey.com/s/839DF6T" TargetMode="External"/><Relationship Id="rId16" Type="http://schemas.openxmlformats.org/officeDocument/2006/relationships/image" Target="../media/image13.png"/><Relationship Id="rId17" Type="http://schemas.openxmlformats.org/officeDocument/2006/relationships/hyperlink" Target="https://moodle.org" TargetMode="External"/><Relationship Id="rId18" Type="http://schemas.openxmlformats.org/officeDocument/2006/relationships/image" Target="../media/image14.png"/><Relationship Id="rId19" Type="http://schemas.openxmlformats.org/officeDocument/2006/relationships/hyperlink" Target="http://www.polleverywhere.com/multiple_choice_polls/LTk1NDExOTk1Ng" TargetMode="External"/><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hyperlink" Target="http://www.tagxedo.com/art/ee98098374b743ef" TargetMode="External"/><Relationship Id="rId5" Type="http://schemas.openxmlformats.org/officeDocument/2006/relationships/image" Target="../media/image7.wmf"/><Relationship Id="rId6" Type="http://schemas.openxmlformats.org/officeDocument/2006/relationships/image" Target="../media/image8.png"/><Relationship Id="rId7" Type="http://schemas.openxmlformats.org/officeDocument/2006/relationships/hyperlink" Target="http://www.todaysmeet.com" TargetMode="External"/><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tagxedo.com/artful/4380dbf26bcd465e" TargetMode="External"/><Relationship Id="rId3"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7.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609600" y="1295400"/>
            <a:ext cx="7848600" cy="2273300"/>
          </a:xfrm>
        </p:spPr>
        <p:txBody>
          <a:bodyPr/>
          <a:lstStyle/>
          <a:p>
            <a:r>
              <a:rPr lang="en-CA" sz="3200" dirty="0" smtClean="0"/>
              <a:t/>
            </a:r>
            <a:br>
              <a:rPr lang="en-CA" sz="3200" dirty="0" smtClean="0"/>
            </a:br>
            <a:r>
              <a:rPr lang="en-CA" sz="3200" dirty="0"/>
              <a:t/>
            </a:r>
            <a:br>
              <a:rPr lang="en-CA" sz="3200" dirty="0"/>
            </a:br>
            <a:r>
              <a:rPr lang="en-CA" dirty="0" smtClean="0">
                <a:solidFill>
                  <a:srgbClr val="008000"/>
                </a:solidFill>
              </a:rPr>
              <a:t>Session #2:</a:t>
            </a:r>
            <a:br>
              <a:rPr lang="en-CA" dirty="0" smtClean="0">
                <a:solidFill>
                  <a:srgbClr val="008000"/>
                </a:solidFill>
              </a:rPr>
            </a:br>
            <a:r>
              <a:rPr lang="en-CA" sz="3200" dirty="0" smtClean="0"/>
              <a:t/>
            </a:r>
            <a:br>
              <a:rPr lang="en-CA" sz="3200" dirty="0" smtClean="0"/>
            </a:br>
            <a:r>
              <a:rPr lang="en-CA" sz="3200" dirty="0"/>
              <a:t/>
            </a:r>
            <a:br>
              <a:rPr lang="en-CA" sz="3200" dirty="0"/>
            </a:br>
            <a:r>
              <a:rPr lang="en-CA" sz="3200" dirty="0" smtClean="0"/>
              <a:t>Engaging Students with the Integration of Project-based Learning, Multiple Intelligences and Web 2.0 Tools</a:t>
            </a:r>
            <a:endParaRPr lang="en-CA" sz="3200" dirty="0"/>
          </a:p>
        </p:txBody>
      </p:sp>
      <p:sp>
        <p:nvSpPr>
          <p:cNvPr id="8" name="Subtitle 7"/>
          <p:cNvSpPr>
            <a:spLocks noGrp="1"/>
          </p:cNvSpPr>
          <p:nvPr>
            <p:ph type="subTitle" idx="1"/>
          </p:nvPr>
        </p:nvSpPr>
        <p:spPr>
          <a:xfrm>
            <a:off x="304800" y="3657600"/>
            <a:ext cx="8153400" cy="1003300"/>
          </a:xfrm>
        </p:spPr>
        <p:txBody>
          <a:bodyPr/>
          <a:lstStyle/>
          <a:p>
            <a:r>
              <a:rPr lang="en-CA" dirty="0" smtClean="0"/>
              <a:t> </a:t>
            </a:r>
            <a:r>
              <a:rPr lang="en-US" dirty="0" smtClean="0"/>
              <a:t>“Are we preparing kids to write tests for life,</a:t>
            </a:r>
            <a:endParaRPr lang="en-CA" dirty="0" smtClean="0"/>
          </a:p>
          <a:p>
            <a:r>
              <a:rPr lang="en-US" dirty="0" smtClean="0"/>
              <a:t>or are we preparing FOR the tests of life”  </a:t>
            </a:r>
            <a:endParaRPr lang="en-CA" dirty="0" smtClean="0"/>
          </a:p>
          <a:p>
            <a:r>
              <a:rPr lang="en-US" dirty="0" smtClean="0"/>
              <a:t>		</a:t>
            </a:r>
            <a:r>
              <a:rPr lang="en-US" dirty="0" smtClean="0">
                <a:solidFill>
                  <a:schemeClr val="tx2"/>
                </a:solidFill>
              </a:rPr>
              <a:t>***Art Costa, </a:t>
            </a:r>
            <a:r>
              <a:rPr lang="en-US" i="1" dirty="0" smtClean="0">
                <a:solidFill>
                  <a:schemeClr val="tx2"/>
                </a:solidFill>
              </a:rPr>
              <a:t>Habits of Mind</a:t>
            </a:r>
            <a:endParaRPr lang="en-CA" dirty="0" smtClean="0">
              <a:solidFill>
                <a:schemeClr val="tx2"/>
              </a:solidFill>
            </a:endParaRPr>
          </a:p>
          <a:p>
            <a:endParaRPr lang="en-CA" dirty="0"/>
          </a:p>
        </p:txBody>
      </p:sp>
      <p:sp>
        <p:nvSpPr>
          <p:cNvPr id="2" name="Rectangle 1"/>
          <p:cNvSpPr/>
          <p:nvPr/>
        </p:nvSpPr>
        <p:spPr>
          <a:xfrm>
            <a:off x="1905000" y="5657671"/>
            <a:ext cx="6019800" cy="1200329"/>
          </a:xfrm>
          <a:prstGeom prst="rect">
            <a:avLst/>
          </a:prstGeom>
        </p:spPr>
        <p:txBody>
          <a:bodyPr wrap="square">
            <a:spAutoFit/>
          </a:bodyPr>
          <a:lstStyle/>
          <a:p>
            <a:r>
              <a:rPr lang="en-US" dirty="0"/>
              <a:t>Brent Galloway, </a:t>
            </a:r>
          </a:p>
          <a:p>
            <a:r>
              <a:rPr lang="en-US" dirty="0"/>
              <a:t>Middle Years Program </a:t>
            </a:r>
            <a:r>
              <a:rPr lang="en-US" dirty="0" smtClean="0"/>
              <a:t>Coordinator, Red </a:t>
            </a:r>
            <a:r>
              <a:rPr lang="en-US" dirty="0"/>
              <a:t>Deer College</a:t>
            </a:r>
          </a:p>
          <a:p>
            <a:r>
              <a:rPr lang="en-US" dirty="0">
                <a:hlinkClick r:id="rId3"/>
              </a:rPr>
              <a:t>Brent.galloway@rdc.ab.ca</a:t>
            </a:r>
            <a:endParaRPr lang="en-US" dirty="0"/>
          </a:p>
          <a:p>
            <a:r>
              <a:rPr lang="en-US" dirty="0">
                <a:hlinkClick r:id="rId4"/>
              </a:rPr>
              <a:t>MiddleYearsGuy@Twitter.com</a:t>
            </a:r>
            <a:r>
              <a:rPr lang="en-US" dirty="0"/>
              <a:t>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z:\My Pictures\Speak Out\DSC05932.JPG"/>
          <p:cNvPicPr>
            <a:picLocks noChangeAspect="1" noChangeArrowheads="1"/>
          </p:cNvPicPr>
          <p:nvPr/>
        </p:nvPicPr>
        <p:blipFill>
          <a:blip r:embed="rId2" cstate="print"/>
          <a:srcRect/>
          <a:stretch>
            <a:fillRect/>
          </a:stretch>
        </p:blipFill>
        <p:spPr bwMode="auto">
          <a:xfrm>
            <a:off x="107504" y="116632"/>
            <a:ext cx="4512502" cy="3384376"/>
          </a:xfrm>
          <a:prstGeom prst="rect">
            <a:avLst/>
          </a:prstGeom>
          <a:noFill/>
        </p:spPr>
      </p:pic>
      <p:pic>
        <p:nvPicPr>
          <p:cNvPr id="72707" name="Picture 3" descr="z:\My Pictures\Speak Out\Speak Out - Excellent Learning.bmp"/>
          <p:cNvPicPr>
            <a:picLocks noChangeAspect="1" noChangeArrowheads="1"/>
          </p:cNvPicPr>
          <p:nvPr/>
        </p:nvPicPr>
        <p:blipFill>
          <a:blip r:embed="rId3" cstate="print"/>
          <a:srcRect/>
          <a:stretch>
            <a:fillRect/>
          </a:stretch>
        </p:blipFill>
        <p:spPr bwMode="auto">
          <a:xfrm>
            <a:off x="4644008" y="2204865"/>
            <a:ext cx="4499992" cy="4653136"/>
          </a:xfrm>
          <a:prstGeom prst="rect">
            <a:avLst/>
          </a:prstGeom>
          <a:noFill/>
        </p:spPr>
      </p:pic>
      <p:pic>
        <p:nvPicPr>
          <p:cNvPr id="4" name="Picture 2" descr="http://t1.gstatic.com/images?q=tbn:ANd9GcStJQooIMoRo_N73XEyezmHqIYJ_Vt5vXyjJiGf6HVbr2Vr3a14"/>
          <p:cNvPicPr>
            <a:picLocks noChangeAspect="1" noChangeArrowheads="1"/>
          </p:cNvPicPr>
          <p:nvPr/>
        </p:nvPicPr>
        <p:blipFill>
          <a:blip r:embed="rId4" cstate="print"/>
          <a:srcRect/>
          <a:stretch>
            <a:fillRect/>
          </a:stretch>
        </p:blipFill>
        <p:spPr bwMode="auto">
          <a:xfrm rot="988832">
            <a:off x="1911668" y="4140058"/>
            <a:ext cx="2016224" cy="1701191"/>
          </a:xfrm>
          <a:prstGeom prst="rect">
            <a:avLst/>
          </a:prstGeom>
          <a:noFill/>
        </p:spPr>
      </p:pic>
      <p:sp>
        <p:nvSpPr>
          <p:cNvPr id="5" name="Rectangle 4"/>
          <p:cNvSpPr/>
          <p:nvPr/>
        </p:nvSpPr>
        <p:spPr>
          <a:xfrm rot="1527804">
            <a:off x="5181894" y="282864"/>
            <a:ext cx="2845178" cy="2062103"/>
          </a:xfrm>
          <a:prstGeom prst="rect">
            <a:avLst/>
          </a:prstGeom>
        </p:spPr>
        <p:txBody>
          <a:bodyPr wrap="square">
            <a:spAutoFit/>
          </a:bodyPr>
          <a:lstStyle/>
          <a:p>
            <a:pPr algn="ctr"/>
            <a:r>
              <a:rPr lang="en-US" sz="3200" kern="10" dirty="0" smtClean="0">
                <a:ln w="9525">
                  <a:noFill/>
                  <a:round/>
                  <a:headEnd/>
                  <a:tailEnd/>
                </a:ln>
                <a:gradFill rotWithShape="0">
                  <a:gsLst>
                    <a:gs pos="0">
                      <a:srgbClr val="9999FF"/>
                    </a:gs>
                    <a:gs pos="100000">
                      <a:srgbClr val="009999"/>
                    </a:gs>
                  </a:gsLst>
                  <a:lin ang="5400000" scaled="1"/>
                </a:gradFill>
                <a:effectLst>
                  <a:outerShdw dist="53882" dir="2700000" algn="ctr" rotWithShape="0">
                    <a:srgbClr val="C0C0C0">
                      <a:alpha val="80000"/>
                    </a:srgbClr>
                  </a:outerShdw>
                </a:effectLst>
                <a:latin typeface="Times New Roman"/>
                <a:cs typeface="Times New Roman"/>
              </a:rPr>
              <a:t>What do today’s students want in their learning?</a:t>
            </a:r>
            <a:endParaRPr lang="en-US" sz="3200" kern="10" dirty="0">
              <a:ln w="9525">
                <a:noFill/>
                <a:round/>
                <a:headEnd/>
                <a:tailEnd/>
              </a:ln>
              <a:gradFill rotWithShape="0">
                <a:gsLst>
                  <a:gs pos="0">
                    <a:srgbClr val="9999FF"/>
                  </a:gs>
                  <a:gs pos="100000">
                    <a:srgbClr val="009999"/>
                  </a:gs>
                </a:gsLst>
                <a:lin ang="5400000" scaled="1"/>
              </a:gradFill>
              <a:effectLst>
                <a:outerShdw dist="53882" dir="2700000" algn="ctr" rotWithShape="0">
                  <a:srgbClr val="C0C0C0">
                    <a:alpha val="80000"/>
                  </a:srgbClr>
                </a:outerShdw>
              </a:effectLst>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p:cNvSpPr/>
          <p:nvPr/>
        </p:nvSpPr>
        <p:spPr>
          <a:xfrm>
            <a:off x="2338447" y="1347847"/>
            <a:ext cx="4443353" cy="4443353"/>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Oval 24"/>
          <p:cNvSpPr/>
          <p:nvPr/>
        </p:nvSpPr>
        <p:spPr>
          <a:xfrm>
            <a:off x="2514600" y="1524000"/>
            <a:ext cx="4102648" cy="4102648"/>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9" name="Group 38"/>
          <p:cNvGrpSpPr/>
          <p:nvPr/>
        </p:nvGrpSpPr>
        <p:grpSpPr>
          <a:xfrm>
            <a:off x="2758757" y="1835150"/>
            <a:ext cx="3604260" cy="3527425"/>
            <a:chOff x="2758757" y="1835150"/>
            <a:chExt cx="3604260" cy="3527425"/>
          </a:xfrm>
        </p:grpSpPr>
        <p:sp>
          <p:nvSpPr>
            <p:cNvPr id="7" name="Pie 6"/>
            <p:cNvSpPr/>
            <p:nvPr/>
          </p:nvSpPr>
          <p:spPr>
            <a:xfrm rot="18491851">
              <a:off x="2797174" y="1796733"/>
              <a:ext cx="3527425" cy="3604260"/>
            </a:xfrm>
            <a:prstGeom prst="pie">
              <a:avLst>
                <a:gd name="adj1" fmla="val 10808195"/>
                <a:gd name="adj2" fmla="val 13902566"/>
              </a:avLst>
            </a:prstGeom>
            <a:gradFill>
              <a:gsLst>
                <a:gs pos="0">
                  <a:schemeClr val="accent6">
                    <a:lumMod val="75000"/>
                  </a:schemeClr>
                </a:gs>
                <a:gs pos="85000">
                  <a:schemeClr val="bg1"/>
                </a:gs>
              </a:gsLst>
              <a:lin ang="1200000" scaled="0"/>
            </a:gra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22" name="TextBox 21"/>
            <p:cNvSpPr txBox="1"/>
            <p:nvPr/>
          </p:nvSpPr>
          <p:spPr>
            <a:xfrm>
              <a:off x="3124200" y="3886200"/>
              <a:ext cx="990600" cy="461665"/>
            </a:xfrm>
            <a:prstGeom prst="rect">
              <a:avLst/>
            </a:prstGeom>
            <a:noFill/>
          </p:spPr>
          <p:txBody>
            <a:bodyPr wrap="square" rtlCol="0">
              <a:spAutoFit/>
            </a:bodyPr>
            <a:lstStyle/>
            <a:p>
              <a:r>
                <a:rPr lang="en-US" sz="800" dirty="0" smtClean="0"/>
                <a:t>Digital and Technological Fluency</a:t>
              </a:r>
              <a:endParaRPr lang="en-CA" sz="800" dirty="0"/>
            </a:p>
          </p:txBody>
        </p:sp>
      </p:grpSp>
      <p:grpSp>
        <p:nvGrpSpPr>
          <p:cNvPr id="38" name="Group 37"/>
          <p:cNvGrpSpPr/>
          <p:nvPr/>
        </p:nvGrpSpPr>
        <p:grpSpPr>
          <a:xfrm>
            <a:off x="2745422" y="1833880"/>
            <a:ext cx="3604260" cy="3527425"/>
            <a:chOff x="2745422" y="1833880"/>
            <a:chExt cx="3604260" cy="3527425"/>
          </a:xfrm>
        </p:grpSpPr>
        <p:sp>
          <p:nvSpPr>
            <p:cNvPr id="8" name="Pie 7"/>
            <p:cNvSpPr/>
            <p:nvPr/>
          </p:nvSpPr>
          <p:spPr>
            <a:xfrm rot="15373419">
              <a:off x="2783839" y="1795463"/>
              <a:ext cx="3527425" cy="3604260"/>
            </a:xfrm>
            <a:prstGeom prst="pie">
              <a:avLst>
                <a:gd name="adj1" fmla="val 10808195"/>
                <a:gd name="adj2" fmla="val 13902566"/>
              </a:avLst>
            </a:prstGeom>
            <a:gradFill>
              <a:gsLst>
                <a:gs pos="0">
                  <a:srgbClr val="00B050"/>
                </a:gs>
                <a:gs pos="85000">
                  <a:schemeClr val="bg1"/>
                </a:gs>
              </a:gsLst>
              <a:lin ang="1200000" scaled="0"/>
            </a:gra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21" name="TextBox 20"/>
            <p:cNvSpPr txBox="1"/>
            <p:nvPr/>
          </p:nvSpPr>
          <p:spPr>
            <a:xfrm>
              <a:off x="3886200" y="4648200"/>
              <a:ext cx="990600" cy="215444"/>
            </a:xfrm>
            <a:prstGeom prst="rect">
              <a:avLst/>
            </a:prstGeom>
            <a:noFill/>
          </p:spPr>
          <p:txBody>
            <a:bodyPr wrap="square" rtlCol="0">
              <a:spAutoFit/>
            </a:bodyPr>
            <a:lstStyle/>
            <a:p>
              <a:r>
                <a:rPr lang="en-US" sz="800" dirty="0" smtClean="0"/>
                <a:t>Communication</a:t>
              </a:r>
              <a:endParaRPr lang="en-CA" sz="800" dirty="0"/>
            </a:p>
          </p:txBody>
        </p:sp>
      </p:grpSp>
      <p:grpSp>
        <p:nvGrpSpPr>
          <p:cNvPr id="37" name="Group 36"/>
          <p:cNvGrpSpPr/>
          <p:nvPr/>
        </p:nvGrpSpPr>
        <p:grpSpPr>
          <a:xfrm>
            <a:off x="2769552" y="1793875"/>
            <a:ext cx="3527425" cy="3604260"/>
            <a:chOff x="2769552" y="1793875"/>
            <a:chExt cx="3527425" cy="3604260"/>
          </a:xfrm>
        </p:grpSpPr>
        <p:sp>
          <p:nvSpPr>
            <p:cNvPr id="9" name="Pie 8"/>
            <p:cNvSpPr/>
            <p:nvPr/>
          </p:nvSpPr>
          <p:spPr>
            <a:xfrm rot="12256275">
              <a:off x="2769552" y="1793875"/>
              <a:ext cx="3527425" cy="3604260"/>
            </a:xfrm>
            <a:prstGeom prst="pie">
              <a:avLst>
                <a:gd name="adj1" fmla="val 10808195"/>
                <a:gd name="adj2" fmla="val 13902566"/>
              </a:avLst>
            </a:prstGeom>
            <a:gradFill>
              <a:gsLst>
                <a:gs pos="0">
                  <a:srgbClr val="FFFF00"/>
                </a:gs>
                <a:gs pos="85000">
                  <a:schemeClr val="bg1"/>
                </a:gs>
              </a:gsLst>
              <a:lin ang="1200000" scaled="0"/>
            </a:gra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20" name="TextBox 19"/>
            <p:cNvSpPr txBox="1"/>
            <p:nvPr/>
          </p:nvSpPr>
          <p:spPr>
            <a:xfrm>
              <a:off x="4953000" y="4230469"/>
              <a:ext cx="990600" cy="584775"/>
            </a:xfrm>
            <a:prstGeom prst="rect">
              <a:avLst/>
            </a:prstGeom>
            <a:noFill/>
          </p:spPr>
          <p:txBody>
            <a:bodyPr wrap="square" rtlCol="0">
              <a:spAutoFit/>
            </a:bodyPr>
            <a:lstStyle/>
            <a:p>
              <a:r>
                <a:rPr lang="en-US" sz="800" dirty="0" smtClean="0"/>
                <a:t>Social, Cultural, Global and Environmental Responsibility</a:t>
              </a:r>
              <a:endParaRPr lang="en-CA" sz="800" dirty="0"/>
            </a:p>
          </p:txBody>
        </p:sp>
      </p:grpSp>
      <p:grpSp>
        <p:nvGrpSpPr>
          <p:cNvPr id="36" name="Group 35"/>
          <p:cNvGrpSpPr/>
          <p:nvPr/>
        </p:nvGrpSpPr>
        <p:grpSpPr>
          <a:xfrm>
            <a:off x="2765742" y="1779270"/>
            <a:ext cx="3635058" cy="3604260"/>
            <a:chOff x="2765742" y="1779270"/>
            <a:chExt cx="3635058" cy="3604260"/>
          </a:xfrm>
        </p:grpSpPr>
        <p:sp>
          <p:nvSpPr>
            <p:cNvPr id="10" name="Pie 9"/>
            <p:cNvSpPr/>
            <p:nvPr/>
          </p:nvSpPr>
          <p:spPr>
            <a:xfrm rot="9218947">
              <a:off x="2765742" y="1779270"/>
              <a:ext cx="3527425" cy="3604260"/>
            </a:xfrm>
            <a:prstGeom prst="pie">
              <a:avLst>
                <a:gd name="adj1" fmla="val 10808195"/>
                <a:gd name="adj2" fmla="val 13902566"/>
              </a:avLst>
            </a:prstGeom>
            <a:gradFill>
              <a:gsLst>
                <a:gs pos="0">
                  <a:schemeClr val="tx2">
                    <a:lumMod val="60000"/>
                    <a:lumOff val="40000"/>
                  </a:schemeClr>
                </a:gs>
                <a:gs pos="85000">
                  <a:schemeClr val="bg1"/>
                </a:gs>
              </a:gsLst>
              <a:lin ang="1200000" scaled="0"/>
            </a:gra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9" name="TextBox 18"/>
            <p:cNvSpPr txBox="1"/>
            <p:nvPr/>
          </p:nvSpPr>
          <p:spPr>
            <a:xfrm>
              <a:off x="5410200" y="3395246"/>
              <a:ext cx="990600" cy="338554"/>
            </a:xfrm>
            <a:prstGeom prst="rect">
              <a:avLst/>
            </a:prstGeom>
            <a:noFill/>
          </p:spPr>
          <p:txBody>
            <a:bodyPr wrap="square" rtlCol="0">
              <a:spAutoFit/>
            </a:bodyPr>
            <a:lstStyle/>
            <a:p>
              <a:r>
                <a:rPr lang="en-US" sz="800" dirty="0" smtClean="0"/>
                <a:t>Creativity and Innovation</a:t>
              </a:r>
              <a:endParaRPr lang="en-CA" sz="800" dirty="0"/>
            </a:p>
          </p:txBody>
        </p:sp>
      </p:grpSp>
      <p:grpSp>
        <p:nvGrpSpPr>
          <p:cNvPr id="35" name="Group 34"/>
          <p:cNvGrpSpPr/>
          <p:nvPr/>
        </p:nvGrpSpPr>
        <p:grpSpPr>
          <a:xfrm>
            <a:off x="2744152" y="1782445"/>
            <a:ext cx="3604260" cy="3527425"/>
            <a:chOff x="2744152" y="1782445"/>
            <a:chExt cx="3604260" cy="3527425"/>
          </a:xfrm>
        </p:grpSpPr>
        <p:sp>
          <p:nvSpPr>
            <p:cNvPr id="6" name="Pie 5"/>
            <p:cNvSpPr/>
            <p:nvPr/>
          </p:nvSpPr>
          <p:spPr>
            <a:xfrm rot="6205319">
              <a:off x="2782569" y="1744028"/>
              <a:ext cx="3527425" cy="3604260"/>
            </a:xfrm>
            <a:prstGeom prst="pie">
              <a:avLst>
                <a:gd name="adj1" fmla="val 10808195"/>
                <a:gd name="adj2" fmla="val 13902566"/>
              </a:avLst>
            </a:prstGeom>
            <a:gradFill flip="none" rotWithShape="1">
              <a:gsLst>
                <a:gs pos="0">
                  <a:srgbClr val="FF0000"/>
                </a:gs>
                <a:gs pos="85000">
                  <a:schemeClr val="bg1"/>
                </a:gs>
              </a:gsLst>
              <a:lin ang="1200000" scaled="0"/>
              <a:tileRect/>
            </a:gra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CA" sz="1100">
                  <a:effectLst/>
                  <a:ea typeface="Calibri"/>
                  <a:cs typeface="Times New Roman"/>
                </a:rPr>
                <a:t>1</a:t>
              </a:r>
            </a:p>
          </p:txBody>
        </p:sp>
        <p:sp>
          <p:nvSpPr>
            <p:cNvPr id="18" name="TextBox 17"/>
            <p:cNvSpPr txBox="1"/>
            <p:nvPr/>
          </p:nvSpPr>
          <p:spPr>
            <a:xfrm>
              <a:off x="4953000" y="2325171"/>
              <a:ext cx="990600" cy="584775"/>
            </a:xfrm>
            <a:prstGeom prst="rect">
              <a:avLst/>
            </a:prstGeom>
            <a:noFill/>
          </p:spPr>
          <p:txBody>
            <a:bodyPr wrap="square" rtlCol="0">
              <a:spAutoFit/>
            </a:bodyPr>
            <a:lstStyle/>
            <a:p>
              <a:r>
                <a:rPr lang="en-US" sz="800" dirty="0" smtClean="0"/>
                <a:t>Critical Thinking, Problem Solving and Decision Making</a:t>
              </a:r>
              <a:endParaRPr lang="en-CA" sz="800" dirty="0"/>
            </a:p>
          </p:txBody>
        </p:sp>
      </p:grpSp>
      <p:grpSp>
        <p:nvGrpSpPr>
          <p:cNvPr id="34" name="Group 33"/>
          <p:cNvGrpSpPr/>
          <p:nvPr/>
        </p:nvGrpSpPr>
        <p:grpSpPr>
          <a:xfrm>
            <a:off x="2725737" y="1826260"/>
            <a:ext cx="3604260" cy="3527425"/>
            <a:chOff x="2725737" y="1826260"/>
            <a:chExt cx="3604260" cy="3527425"/>
          </a:xfrm>
        </p:grpSpPr>
        <p:sp>
          <p:nvSpPr>
            <p:cNvPr id="5" name="Pie 4"/>
            <p:cNvSpPr/>
            <p:nvPr/>
          </p:nvSpPr>
          <p:spPr>
            <a:xfrm rot="3109206">
              <a:off x="2764154" y="1787843"/>
              <a:ext cx="3527425" cy="3604260"/>
            </a:xfrm>
            <a:prstGeom prst="pie">
              <a:avLst>
                <a:gd name="adj1" fmla="val 10808195"/>
                <a:gd name="adj2" fmla="val 13902566"/>
              </a:avLst>
            </a:prstGeom>
            <a:gradFill>
              <a:gsLst>
                <a:gs pos="0">
                  <a:srgbClr val="FFCC00"/>
                </a:gs>
                <a:gs pos="85000">
                  <a:schemeClr val="bg1"/>
                </a:gs>
              </a:gsLst>
              <a:lin ang="1200000" scaled="0"/>
            </a:gra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6" name="TextBox 15"/>
            <p:cNvSpPr txBox="1"/>
            <p:nvPr/>
          </p:nvSpPr>
          <p:spPr>
            <a:xfrm>
              <a:off x="3886200" y="2176046"/>
              <a:ext cx="914400" cy="338554"/>
            </a:xfrm>
            <a:prstGeom prst="rect">
              <a:avLst/>
            </a:prstGeom>
            <a:noFill/>
          </p:spPr>
          <p:txBody>
            <a:bodyPr wrap="square" rtlCol="0">
              <a:spAutoFit/>
            </a:bodyPr>
            <a:lstStyle/>
            <a:p>
              <a:r>
                <a:rPr lang="en-US" sz="800" dirty="0" smtClean="0"/>
                <a:t>Collaboration and Leadership</a:t>
              </a:r>
              <a:endParaRPr lang="en-CA" sz="800" dirty="0"/>
            </a:p>
          </p:txBody>
        </p:sp>
      </p:grpSp>
      <p:grpSp>
        <p:nvGrpSpPr>
          <p:cNvPr id="32" name="Group 31"/>
          <p:cNvGrpSpPr/>
          <p:nvPr/>
        </p:nvGrpSpPr>
        <p:grpSpPr>
          <a:xfrm>
            <a:off x="2777172" y="1797685"/>
            <a:ext cx="3527425" cy="3604260"/>
            <a:chOff x="2777172" y="1797685"/>
            <a:chExt cx="3527425" cy="3604260"/>
          </a:xfrm>
        </p:grpSpPr>
        <p:sp>
          <p:nvSpPr>
            <p:cNvPr id="4" name="Pie 3"/>
            <p:cNvSpPr/>
            <p:nvPr/>
          </p:nvSpPr>
          <p:spPr>
            <a:xfrm>
              <a:off x="2777172" y="1797685"/>
              <a:ext cx="3527425" cy="3604260"/>
            </a:xfrm>
            <a:prstGeom prst="pie">
              <a:avLst>
                <a:gd name="adj1" fmla="val 10808195"/>
                <a:gd name="adj2" fmla="val 13902566"/>
              </a:avLst>
            </a:prstGeom>
            <a:gradFill>
              <a:gsLst>
                <a:gs pos="0">
                  <a:schemeClr val="accent4">
                    <a:lumMod val="75000"/>
                  </a:schemeClr>
                </a:gs>
                <a:gs pos="85000">
                  <a:schemeClr val="bg1"/>
                </a:gs>
              </a:gsLst>
              <a:lin ang="1200000" scaled="0"/>
            </a:gra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23" name="TextBox 22"/>
            <p:cNvSpPr txBox="1"/>
            <p:nvPr/>
          </p:nvSpPr>
          <p:spPr>
            <a:xfrm>
              <a:off x="2971800" y="2819400"/>
              <a:ext cx="1078549" cy="584775"/>
            </a:xfrm>
            <a:prstGeom prst="rect">
              <a:avLst/>
            </a:prstGeom>
            <a:noFill/>
          </p:spPr>
          <p:txBody>
            <a:bodyPr wrap="square" rtlCol="0">
              <a:spAutoFit/>
            </a:bodyPr>
            <a:lstStyle/>
            <a:p>
              <a:r>
                <a:rPr lang="en-US" sz="800" dirty="0" smtClean="0"/>
                <a:t>Lifelong Learning, Personal Management and Well-Being</a:t>
              </a:r>
              <a:endParaRPr lang="en-CA" sz="800" dirty="0"/>
            </a:p>
          </p:txBody>
        </p:sp>
      </p:grpSp>
      <p:sp>
        <p:nvSpPr>
          <p:cNvPr id="27" name="TextBox 26"/>
          <p:cNvSpPr txBox="1"/>
          <p:nvPr/>
        </p:nvSpPr>
        <p:spPr>
          <a:xfrm>
            <a:off x="3657600" y="1752600"/>
            <a:ext cx="1752601" cy="762000"/>
          </a:xfrm>
          <a:prstGeom prst="rect">
            <a:avLst/>
          </a:prstGeom>
          <a:noFill/>
        </p:spPr>
        <p:txBody>
          <a:bodyPr wrap="square" rtlCol="0">
            <a:prstTxWarp prst="textArchUp">
              <a:avLst>
                <a:gd name="adj" fmla="val 12145379"/>
              </a:avLst>
            </a:prstTxWarp>
            <a:spAutoFit/>
          </a:bodyPr>
          <a:lstStyle/>
          <a:p>
            <a:r>
              <a:rPr lang="en-US" sz="1200" b="1" dirty="0" smtClean="0"/>
              <a:t>Subject/Discipline Area</a:t>
            </a:r>
            <a:endParaRPr lang="en-CA" sz="1200" b="1" dirty="0"/>
          </a:p>
        </p:txBody>
      </p:sp>
      <p:sp>
        <p:nvSpPr>
          <p:cNvPr id="13" name="Oval 12"/>
          <p:cNvSpPr/>
          <p:nvPr/>
        </p:nvSpPr>
        <p:spPr>
          <a:xfrm>
            <a:off x="3802250" y="2819400"/>
            <a:ext cx="1531750" cy="15317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4045902" y="3085465"/>
            <a:ext cx="1052195" cy="1052195"/>
          </a:xfrm>
          <a:prstGeom prst="ellipse">
            <a:avLst/>
          </a:prstGeom>
          <a:gradFill flip="none" rotWithShape="1">
            <a:gsLst>
              <a:gs pos="10000">
                <a:schemeClr val="bg1"/>
              </a:gs>
              <a:gs pos="99000">
                <a:srgbClr val="C00000"/>
              </a:gs>
            </a:gsLst>
            <a:path path="circle">
              <a:fillToRect l="50000" t="50000" r="50000" b="50000"/>
            </a:path>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2" name="Rectangle 9"/>
          <p:cNvSpPr>
            <a:spLocks noChangeArrowheads="1"/>
          </p:cNvSpPr>
          <p:nvPr/>
        </p:nvSpPr>
        <p:spPr bwMode="auto">
          <a:xfrm>
            <a:off x="762317" y="105219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4" name="Rectangle 13"/>
          <p:cNvSpPr/>
          <p:nvPr/>
        </p:nvSpPr>
        <p:spPr>
          <a:xfrm>
            <a:off x="4007579" y="3048000"/>
            <a:ext cx="1174021" cy="1066800"/>
          </a:xfrm>
          <a:prstGeom prst="rect">
            <a:avLst/>
          </a:prstGeom>
          <a:noFill/>
        </p:spPr>
        <p:txBody>
          <a:bodyPr wrap="none" lIns="91440" tIns="45720" rIns="91440" bIns="45720">
            <a:prstTxWarp prst="textArchUp">
              <a:avLst>
                <a:gd name="adj" fmla="val 10724153"/>
              </a:avLst>
            </a:prstTxWarp>
            <a:spAutoFit/>
          </a:bodyPr>
          <a:lstStyle/>
          <a:p>
            <a:pPr algn="ctr"/>
            <a:r>
              <a:rPr lang="en-US" sz="2000" b="1" cap="none" spc="20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LITERACY</a:t>
            </a:r>
            <a:endParaRPr lang="en-US" sz="2000" b="1" cap="none" spc="20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ndParaRPr>
          </a:p>
        </p:txBody>
      </p:sp>
      <p:sp>
        <p:nvSpPr>
          <p:cNvPr id="15" name="Rectangle 14"/>
          <p:cNvSpPr/>
          <p:nvPr/>
        </p:nvSpPr>
        <p:spPr>
          <a:xfrm>
            <a:off x="4007579" y="3200400"/>
            <a:ext cx="1174021" cy="1066800"/>
          </a:xfrm>
          <a:prstGeom prst="rect">
            <a:avLst/>
          </a:prstGeom>
          <a:noFill/>
        </p:spPr>
        <p:txBody>
          <a:bodyPr wrap="none" lIns="91440" tIns="45720" rIns="91440" bIns="45720">
            <a:prstTxWarp prst="textArchDown">
              <a:avLst/>
            </a:prstTxWarp>
            <a:spAutoFit/>
          </a:bodyPr>
          <a:lstStyle/>
          <a:p>
            <a:pPr algn="ctr"/>
            <a:r>
              <a:rPr lang="en-US" sz="2000" b="1" cap="none" spc="20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NUMERACY</a:t>
            </a:r>
            <a:endParaRPr lang="en-US" sz="2000" b="1" cap="none" spc="20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ndParaRPr>
          </a:p>
        </p:txBody>
      </p:sp>
      <p:sp>
        <p:nvSpPr>
          <p:cNvPr id="28" name="TextBox 27"/>
          <p:cNvSpPr txBox="1"/>
          <p:nvPr/>
        </p:nvSpPr>
        <p:spPr>
          <a:xfrm rot="10800000">
            <a:off x="3657601" y="4648200"/>
            <a:ext cx="1752601" cy="762000"/>
          </a:xfrm>
          <a:prstGeom prst="rect">
            <a:avLst/>
          </a:prstGeom>
          <a:noFill/>
        </p:spPr>
        <p:txBody>
          <a:bodyPr wrap="square" rtlCol="0">
            <a:prstTxWarp prst="textArchUp">
              <a:avLst>
                <a:gd name="adj" fmla="val 12145379"/>
              </a:avLst>
            </a:prstTxWarp>
            <a:spAutoFit/>
          </a:bodyPr>
          <a:lstStyle/>
          <a:p>
            <a:r>
              <a:rPr lang="en-US" sz="1200" b="1" dirty="0" smtClean="0"/>
              <a:t>Subject/Discipline Area</a:t>
            </a:r>
            <a:endParaRPr lang="en-CA" sz="1200" b="1" dirty="0"/>
          </a:p>
        </p:txBody>
      </p:sp>
      <p:sp>
        <p:nvSpPr>
          <p:cNvPr id="29" name="TextBox 28"/>
          <p:cNvSpPr txBox="1"/>
          <p:nvPr/>
        </p:nvSpPr>
        <p:spPr>
          <a:xfrm rot="3013155">
            <a:off x="5025128" y="2083337"/>
            <a:ext cx="1752601" cy="633622"/>
          </a:xfrm>
          <a:prstGeom prst="rect">
            <a:avLst/>
          </a:prstGeom>
          <a:noFill/>
        </p:spPr>
        <p:txBody>
          <a:bodyPr wrap="square" rtlCol="0">
            <a:prstTxWarp prst="textArchUp">
              <a:avLst>
                <a:gd name="adj" fmla="val 12145379"/>
              </a:avLst>
            </a:prstTxWarp>
            <a:spAutoFit/>
          </a:bodyPr>
          <a:lstStyle/>
          <a:p>
            <a:r>
              <a:rPr lang="en-US" sz="1200" b="1" dirty="0" smtClean="0"/>
              <a:t>Engaged Thinker</a:t>
            </a:r>
            <a:endParaRPr lang="en-CA" sz="1200" b="1" dirty="0"/>
          </a:p>
        </p:txBody>
      </p:sp>
      <p:sp>
        <p:nvSpPr>
          <p:cNvPr id="30" name="TextBox 29"/>
          <p:cNvSpPr txBox="1"/>
          <p:nvPr/>
        </p:nvSpPr>
        <p:spPr>
          <a:xfrm rot="9125704">
            <a:off x="4465978" y="4869077"/>
            <a:ext cx="1752601" cy="633622"/>
          </a:xfrm>
          <a:prstGeom prst="rect">
            <a:avLst/>
          </a:prstGeom>
          <a:noFill/>
        </p:spPr>
        <p:txBody>
          <a:bodyPr wrap="square" rtlCol="0">
            <a:prstTxWarp prst="textArchUp">
              <a:avLst>
                <a:gd name="adj" fmla="val 12145379"/>
              </a:avLst>
            </a:prstTxWarp>
            <a:spAutoFit/>
          </a:bodyPr>
          <a:lstStyle/>
          <a:p>
            <a:r>
              <a:rPr lang="en-US" sz="1200" b="1" dirty="0" smtClean="0"/>
              <a:t>Ethical Citizen</a:t>
            </a:r>
            <a:endParaRPr lang="en-CA" sz="1200" b="1" dirty="0"/>
          </a:p>
        </p:txBody>
      </p:sp>
      <p:sp>
        <p:nvSpPr>
          <p:cNvPr id="31" name="TextBox 30"/>
          <p:cNvSpPr txBox="1"/>
          <p:nvPr/>
        </p:nvSpPr>
        <p:spPr>
          <a:xfrm rot="16200000">
            <a:off x="1931088" y="3226490"/>
            <a:ext cx="1752601" cy="633622"/>
          </a:xfrm>
          <a:prstGeom prst="rect">
            <a:avLst/>
          </a:prstGeom>
          <a:noFill/>
        </p:spPr>
        <p:txBody>
          <a:bodyPr wrap="square" rtlCol="0">
            <a:prstTxWarp prst="textArchUp">
              <a:avLst>
                <a:gd name="adj" fmla="val 12145379"/>
              </a:avLst>
            </a:prstTxWarp>
            <a:spAutoFit/>
          </a:bodyPr>
          <a:lstStyle/>
          <a:p>
            <a:r>
              <a:rPr lang="en-US" sz="1200" b="1" dirty="0" smtClean="0"/>
              <a:t>Entrepreneurial Spirit</a:t>
            </a:r>
            <a:endParaRPr lang="en-CA" sz="1200" b="1" dirty="0"/>
          </a:p>
        </p:txBody>
      </p:sp>
      <p:sp>
        <p:nvSpPr>
          <p:cNvPr id="24" name="Rectangle 23"/>
          <p:cNvSpPr/>
          <p:nvPr/>
        </p:nvSpPr>
        <p:spPr>
          <a:xfrm>
            <a:off x="4147357" y="3429000"/>
            <a:ext cx="881843" cy="307777"/>
          </a:xfrm>
          <a:prstGeom prst="rect">
            <a:avLst/>
          </a:prstGeom>
          <a:noFill/>
        </p:spPr>
        <p:txBody>
          <a:bodyPr wrap="none" lIns="91440" tIns="45720" rIns="91440" bIns="45720">
            <a:spAutoFit/>
          </a:bodyPr>
          <a:lstStyle/>
          <a:p>
            <a:pPr algn="ctr"/>
            <a:r>
              <a:rPr lang="en-US" sz="1400" b="1" cap="none" spc="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STUDENT</a:t>
            </a:r>
            <a:endParaRPr lang="en-US" sz="1400" b="1" cap="none" spc="0"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0" name="Title 1"/>
          <p:cNvSpPr txBox="1">
            <a:spLocks/>
          </p:cNvSpPr>
          <p:nvPr/>
        </p:nvSpPr>
        <p:spPr bwMode="auto">
          <a:xfrm>
            <a:off x="2057400" y="685800"/>
            <a:ext cx="5734009" cy="6964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4401FF"/>
                </a:solidFill>
                <a:effectLst/>
                <a:uLnTx/>
                <a:uFillTx/>
                <a:latin typeface="+mj-lt"/>
                <a:ea typeface="+mj-ea"/>
                <a:cs typeface="+mj-cs"/>
              </a:rPr>
              <a:t>3R x 7C</a:t>
            </a:r>
            <a:r>
              <a:rPr kumimoji="0" lang="en-US" sz="4400" b="0" i="0" u="none" strike="noStrike" kern="0" cap="none" spc="0" normalizeH="0" noProof="0" dirty="0" smtClean="0">
                <a:ln>
                  <a:noFill/>
                </a:ln>
                <a:solidFill>
                  <a:srgbClr val="4401FF"/>
                </a:solidFill>
                <a:effectLst/>
                <a:uLnTx/>
                <a:uFillTx/>
                <a:latin typeface="+mj-lt"/>
                <a:ea typeface="+mj-ea"/>
                <a:cs typeface="+mj-cs"/>
              </a:rPr>
              <a:t> = 21st Century Skills</a:t>
            </a:r>
            <a:endParaRPr kumimoji="0" lang="en-US" sz="4400" b="0" i="0" u="none" strike="noStrike" kern="0" cap="none" spc="0" normalizeH="0" baseline="0" noProof="0" dirty="0">
              <a:ln>
                <a:noFill/>
              </a:ln>
              <a:solidFill>
                <a:srgbClr val="4401FF"/>
              </a:solidFill>
              <a:effectLst/>
              <a:uLnTx/>
              <a:uFillTx/>
              <a:latin typeface="+mj-lt"/>
              <a:ea typeface="+mj-ea"/>
              <a:cs typeface="+mj-cs"/>
            </a:endParaRPr>
          </a:p>
        </p:txBody>
      </p:sp>
      <p:pic>
        <p:nvPicPr>
          <p:cNvPr id="2" name="Picture 1"/>
          <p:cNvPicPr>
            <a:picLocks noChangeAspect="1"/>
          </p:cNvPicPr>
          <p:nvPr/>
        </p:nvPicPr>
        <p:blipFill>
          <a:blip r:embed="rId2"/>
          <a:stretch>
            <a:fillRect/>
          </a:stretch>
        </p:blipFill>
        <p:spPr>
          <a:xfrm>
            <a:off x="3124200" y="5867400"/>
            <a:ext cx="2971800" cy="863600"/>
          </a:xfrm>
          <a:prstGeom prst="rect">
            <a:avLst/>
          </a:prstGeom>
        </p:spPr>
      </p:pic>
    </p:spTree>
    <p:extLst>
      <p:ext uri="{BB962C8B-B14F-4D97-AF65-F5344CB8AC3E}">
        <p14:creationId xmlns:p14="http://schemas.microsoft.com/office/powerpoint/2010/main" val="22469322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22222E-6 1.48148E-6 L -0.57986 -0.40255 " pathEditMode="relative" rAng="0" ptsTypes="AA">
                                      <p:cBhvr>
                                        <p:cTn id="11" dur="3000" fill="hold"/>
                                        <p:tgtEl>
                                          <p:spTgt spid="32"/>
                                        </p:tgtEl>
                                        <p:attrNameLst>
                                          <p:attrName>ppt_x</p:attrName>
                                          <p:attrName>ppt_y</p:attrName>
                                        </p:attrNameLst>
                                      </p:cBhvr>
                                      <p:rCtr x="-28993" y="-20139"/>
                                    </p:animMotion>
                                  </p:childTnLst>
                                </p:cTn>
                              </p:par>
                              <p:par>
                                <p:cTn id="12" presetID="42" presetClass="path" presetSubtype="0" accel="50000" decel="50000" fill="hold" nodeType="withEffect">
                                  <p:stCondLst>
                                    <p:cond delay="0"/>
                                  </p:stCondLst>
                                  <p:childTnLst>
                                    <p:animMotion origin="layout" path="M 1.11111E-6 3.7037E-7 L -0.07847 -0.5456 " pathEditMode="relative" rAng="0" ptsTypes="AA">
                                      <p:cBhvr>
                                        <p:cTn id="13" dur="3000" fill="hold"/>
                                        <p:tgtEl>
                                          <p:spTgt spid="34"/>
                                        </p:tgtEl>
                                        <p:attrNameLst>
                                          <p:attrName>ppt_x</p:attrName>
                                          <p:attrName>ppt_y</p:attrName>
                                        </p:attrNameLst>
                                      </p:cBhvr>
                                      <p:rCtr x="-3924" y="-27292"/>
                                    </p:animMotion>
                                  </p:childTnLst>
                                </p:cTn>
                              </p:par>
                              <p:par>
                                <p:cTn id="14" presetID="42" presetClass="path" presetSubtype="0" accel="50000" decel="50000" fill="hold" nodeType="withEffect">
                                  <p:stCondLst>
                                    <p:cond delay="0"/>
                                  </p:stCondLst>
                                  <p:childTnLst>
                                    <p:animMotion origin="layout" path="M -2.22222E-6 3.7037E-7 L 0.30278 -0.55046 " pathEditMode="relative" rAng="0" ptsTypes="AA">
                                      <p:cBhvr>
                                        <p:cTn id="15" dur="3000" fill="hold"/>
                                        <p:tgtEl>
                                          <p:spTgt spid="35"/>
                                        </p:tgtEl>
                                        <p:attrNameLst>
                                          <p:attrName>ppt_x</p:attrName>
                                          <p:attrName>ppt_y</p:attrName>
                                        </p:attrNameLst>
                                      </p:cBhvr>
                                      <p:rCtr x="15139" y="-27523"/>
                                    </p:animMotion>
                                  </p:childTnLst>
                                </p:cTn>
                              </p:par>
                              <p:par>
                                <p:cTn id="16" presetID="42" presetClass="path" presetSubtype="0" accel="50000" decel="50000" fill="hold" nodeType="withEffect">
                                  <p:stCondLst>
                                    <p:cond delay="0"/>
                                  </p:stCondLst>
                                  <p:childTnLst>
                                    <p:animMotion origin="layout" path="M 4.72222E-6 -2.22222E-6 L 0.53211 -2.22222E-6 " pathEditMode="relative" rAng="0" ptsTypes="AA">
                                      <p:cBhvr>
                                        <p:cTn id="17" dur="3000" fill="hold"/>
                                        <p:tgtEl>
                                          <p:spTgt spid="36"/>
                                        </p:tgtEl>
                                        <p:attrNameLst>
                                          <p:attrName>ppt_x</p:attrName>
                                          <p:attrName>ppt_y</p:attrName>
                                        </p:attrNameLst>
                                      </p:cBhvr>
                                      <p:rCtr x="26597" y="0"/>
                                    </p:animMotion>
                                  </p:childTnLst>
                                </p:cTn>
                              </p:par>
                              <p:par>
                                <p:cTn id="18" presetID="42" presetClass="path" presetSubtype="0" accel="50000" decel="50000" fill="hold" nodeType="withEffect">
                                  <p:stCondLst>
                                    <p:cond delay="0"/>
                                  </p:stCondLst>
                                  <p:childTnLst>
                                    <p:animMotion origin="layout" path="M -3.33333E-6 4.44444E-6 L 0.3375 0.53125 " pathEditMode="relative" rAng="0" ptsTypes="AA">
                                      <p:cBhvr>
                                        <p:cTn id="19" dur="3000" fill="hold"/>
                                        <p:tgtEl>
                                          <p:spTgt spid="37"/>
                                        </p:tgtEl>
                                        <p:attrNameLst>
                                          <p:attrName>ppt_x</p:attrName>
                                          <p:attrName>ppt_y</p:attrName>
                                        </p:attrNameLst>
                                      </p:cBhvr>
                                      <p:rCtr x="16875" y="26551"/>
                                    </p:animMotion>
                                  </p:childTnLst>
                                </p:cTn>
                              </p:par>
                              <p:par>
                                <p:cTn id="20" presetID="42" presetClass="path" presetSubtype="0" accel="50000" decel="50000" fill="hold" nodeType="withEffect">
                                  <p:stCondLst>
                                    <p:cond delay="0"/>
                                  </p:stCondLst>
                                  <p:childTnLst>
                                    <p:animMotion origin="layout" path="M -2.22222E-6 2.96296E-6 L -0.08055 0.53102 " pathEditMode="relative" rAng="0" ptsTypes="AA">
                                      <p:cBhvr>
                                        <p:cTn id="21" dur="3000" fill="hold"/>
                                        <p:tgtEl>
                                          <p:spTgt spid="38"/>
                                        </p:tgtEl>
                                        <p:attrNameLst>
                                          <p:attrName>ppt_x</p:attrName>
                                          <p:attrName>ppt_y</p:attrName>
                                        </p:attrNameLst>
                                      </p:cBhvr>
                                      <p:rCtr x="-4028" y="26551"/>
                                    </p:animMotion>
                                  </p:childTnLst>
                                </p:cTn>
                              </p:par>
                              <p:par>
                                <p:cTn id="22" presetID="42" presetClass="path" presetSubtype="0" accel="50000" decel="50000" fill="hold" nodeType="withEffect">
                                  <p:stCondLst>
                                    <p:cond delay="0"/>
                                  </p:stCondLst>
                                  <p:childTnLst>
                                    <p:animMotion origin="layout" path="M -4.72222E-6 1.48148E-6 L -0.54045 0.33079 " pathEditMode="relative" rAng="0" ptsTypes="AA">
                                      <p:cBhvr>
                                        <p:cTn id="23" dur="3000" fill="hold"/>
                                        <p:tgtEl>
                                          <p:spTgt spid="39"/>
                                        </p:tgtEl>
                                        <p:attrNameLst>
                                          <p:attrName>ppt_x</p:attrName>
                                          <p:attrName>ppt_y</p:attrName>
                                        </p:attrNameLst>
                                      </p:cBhvr>
                                      <p:rCtr x="-27031" y="16528"/>
                                    </p:animMotion>
                                  </p:childTnLst>
                                </p:cTn>
                              </p:par>
                              <p:par>
                                <p:cTn id="24" presetID="10" presetClass="exit" presetSubtype="0" fill="hold" grpId="0" nodeType="withEffect">
                                  <p:stCondLst>
                                    <p:cond delay="0"/>
                                  </p:stCondLst>
                                  <p:childTnLst>
                                    <p:animEffect transition="out" filter="fade">
                                      <p:cBhvr>
                                        <p:cTn id="25" dur="3000"/>
                                        <p:tgtEl>
                                          <p:spTgt spid="26"/>
                                        </p:tgtEl>
                                      </p:cBhvr>
                                    </p:animEffect>
                                    <p:set>
                                      <p:cBhvr>
                                        <p:cTn id="26" dur="1" fill="hold">
                                          <p:stCondLst>
                                            <p:cond delay="2999"/>
                                          </p:stCondLst>
                                        </p:cTn>
                                        <p:tgtEl>
                                          <p:spTgt spid="26"/>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3000"/>
                                        <p:tgtEl>
                                          <p:spTgt spid="29"/>
                                        </p:tgtEl>
                                      </p:cBhvr>
                                    </p:animEffect>
                                    <p:set>
                                      <p:cBhvr>
                                        <p:cTn id="29" dur="1" fill="hold">
                                          <p:stCondLst>
                                            <p:cond delay="2999"/>
                                          </p:stCondLst>
                                        </p:cTn>
                                        <p:tgtEl>
                                          <p:spTgt spid="29"/>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3000"/>
                                        <p:tgtEl>
                                          <p:spTgt spid="30"/>
                                        </p:tgtEl>
                                      </p:cBhvr>
                                    </p:animEffect>
                                    <p:set>
                                      <p:cBhvr>
                                        <p:cTn id="32" dur="1" fill="hold">
                                          <p:stCondLst>
                                            <p:cond delay="2999"/>
                                          </p:stCondLst>
                                        </p:cTn>
                                        <p:tgtEl>
                                          <p:spTgt spid="30"/>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3000"/>
                                        <p:tgtEl>
                                          <p:spTgt spid="31"/>
                                        </p:tgtEl>
                                      </p:cBhvr>
                                    </p:animEffect>
                                    <p:set>
                                      <p:cBhvr>
                                        <p:cTn id="35" dur="1" fill="hold">
                                          <p:stCondLst>
                                            <p:cond delay="2999"/>
                                          </p:stCondLst>
                                        </p:cTn>
                                        <p:tgtEl>
                                          <p:spTgt spid="31"/>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3000"/>
                                        <p:tgtEl>
                                          <p:spTgt spid="28"/>
                                        </p:tgtEl>
                                      </p:cBhvr>
                                    </p:animEffect>
                                    <p:set>
                                      <p:cBhvr>
                                        <p:cTn id="38" dur="1" fill="hold">
                                          <p:stCondLst>
                                            <p:cond delay="2999"/>
                                          </p:stCondLst>
                                        </p:cTn>
                                        <p:tgtEl>
                                          <p:spTgt spid="28"/>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3000"/>
                                        <p:tgtEl>
                                          <p:spTgt spid="27"/>
                                        </p:tgtEl>
                                      </p:cBhvr>
                                    </p:animEffect>
                                    <p:set>
                                      <p:cBhvr>
                                        <p:cTn id="41" dur="1" fill="hold">
                                          <p:stCondLst>
                                            <p:cond delay="2999"/>
                                          </p:stCondLst>
                                        </p:cTn>
                                        <p:tgtEl>
                                          <p:spTgt spid="27"/>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3000"/>
                                        <p:tgtEl>
                                          <p:spTgt spid="14"/>
                                        </p:tgtEl>
                                      </p:cBhvr>
                                    </p:animEffect>
                                    <p:set>
                                      <p:cBhvr>
                                        <p:cTn id="44" dur="1" fill="hold">
                                          <p:stCondLst>
                                            <p:cond delay="2999"/>
                                          </p:stCondLst>
                                        </p:cTn>
                                        <p:tgtEl>
                                          <p:spTgt spid="14"/>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3000"/>
                                        <p:tgtEl>
                                          <p:spTgt spid="15"/>
                                        </p:tgtEl>
                                      </p:cBhvr>
                                    </p:animEffect>
                                    <p:set>
                                      <p:cBhvr>
                                        <p:cTn id="47" dur="1" fill="hold">
                                          <p:stCondLst>
                                            <p:cond delay="2999"/>
                                          </p:stCondLst>
                                        </p:cTn>
                                        <p:tgtEl>
                                          <p:spTgt spid="15"/>
                                        </p:tgtEl>
                                        <p:attrNameLst>
                                          <p:attrName>style.visibility</p:attrName>
                                        </p:attrNameLst>
                                      </p:cBhvr>
                                      <p:to>
                                        <p:strVal val="hidden"/>
                                      </p:to>
                                    </p:set>
                                  </p:childTnLst>
                                </p:cTn>
                              </p:par>
                              <p:par>
                                <p:cTn id="48" presetID="6" presetClass="emph" presetSubtype="0" fill="hold" grpId="0" nodeType="withEffect">
                                  <p:stCondLst>
                                    <p:cond delay="0"/>
                                  </p:stCondLst>
                                  <p:childTnLst>
                                    <p:animScale>
                                      <p:cBhvr>
                                        <p:cTn id="49" dur="3000" fill="hold"/>
                                        <p:tgtEl>
                                          <p:spTgt spid="24"/>
                                        </p:tgtEl>
                                      </p:cBhvr>
                                      <p:by x="150000" y="150000"/>
                                    </p:animScale>
                                  </p:childTnLst>
                                </p:cTn>
                              </p:par>
                              <p:par>
                                <p:cTn id="50" presetID="10" presetClass="exit" presetSubtype="0" fill="hold" grpId="1" nodeType="withEffect">
                                  <p:stCondLst>
                                    <p:cond delay="0"/>
                                  </p:stCondLst>
                                  <p:childTnLst>
                                    <p:animEffect transition="out" filter="fade">
                                      <p:cBhvr>
                                        <p:cTn id="51" dur="3000"/>
                                        <p:tgtEl>
                                          <p:spTgt spid="11"/>
                                        </p:tgtEl>
                                      </p:cBhvr>
                                    </p:animEffect>
                                    <p:set>
                                      <p:cBhvr>
                                        <p:cTn id="52" dur="1" fill="hold">
                                          <p:stCondLst>
                                            <p:cond delay="2999"/>
                                          </p:stCondLst>
                                        </p:cTn>
                                        <p:tgtEl>
                                          <p:spTgt spid="11"/>
                                        </p:tgtEl>
                                        <p:attrNameLst>
                                          <p:attrName>style.visibility</p:attrName>
                                        </p:attrNameLst>
                                      </p:cBhvr>
                                      <p:to>
                                        <p:strVal val="hidden"/>
                                      </p:to>
                                    </p:set>
                                  </p:childTnLst>
                                </p:cTn>
                              </p:par>
                            </p:childTnLst>
                          </p:cTn>
                        </p:par>
                        <p:par>
                          <p:cTn id="53" fill="hold">
                            <p:stCondLst>
                              <p:cond delay="3000"/>
                            </p:stCondLst>
                            <p:childTnLst>
                              <p:par>
                                <p:cTn id="54" presetID="6" presetClass="emph" presetSubtype="0" fill="hold" grpId="1" nodeType="afterEffect">
                                  <p:stCondLst>
                                    <p:cond delay="0"/>
                                  </p:stCondLst>
                                  <p:childTnLst>
                                    <p:animScale>
                                      <p:cBhvr>
                                        <p:cTn id="55" dur="3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11" grpId="0" animBg="1"/>
      <p:bldP spid="11" grpId="1" animBg="1"/>
      <p:bldP spid="14" grpId="0"/>
      <p:bldP spid="15" grpId="0"/>
      <p:bldP spid="28" grpId="0"/>
      <p:bldP spid="29" grpId="0"/>
      <p:bldP spid="30" grpId="0"/>
      <p:bldP spid="31" grpId="0"/>
      <p:bldP spid="24" grpId="0"/>
      <p:bldP spid="2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a:stretch>
            <a:fillRect/>
          </a:stretch>
        </p:blipFill>
        <p:spPr bwMode="auto">
          <a:xfrm>
            <a:off x="2286000" y="3352800"/>
            <a:ext cx="4740888" cy="3362537"/>
          </a:xfrm>
          <a:prstGeom prst="rect">
            <a:avLst/>
          </a:prstGeom>
          <a:noFill/>
          <a:ln w="9525">
            <a:noFill/>
            <a:miter lim="800000"/>
            <a:headEnd/>
            <a:tailEnd/>
          </a:ln>
        </p:spPr>
      </p:pic>
      <p:sp>
        <p:nvSpPr>
          <p:cNvPr id="2" name="TextBox 1"/>
          <p:cNvSpPr txBox="1"/>
          <p:nvPr/>
        </p:nvSpPr>
        <p:spPr>
          <a:xfrm>
            <a:off x="228600" y="304800"/>
            <a:ext cx="3886200" cy="3139321"/>
          </a:xfrm>
          <a:prstGeom prst="rect">
            <a:avLst/>
          </a:prstGeom>
          <a:noFill/>
        </p:spPr>
        <p:txBody>
          <a:bodyPr wrap="square" rtlCol="0">
            <a:spAutoFit/>
          </a:bodyPr>
          <a:lstStyle/>
          <a:p>
            <a:r>
              <a:rPr lang="en-US" b="1" dirty="0" smtClean="0">
                <a:solidFill>
                  <a:srgbClr val="FF0000"/>
                </a:solidFill>
              </a:rPr>
              <a:t>Questions for the Day:</a:t>
            </a:r>
          </a:p>
          <a:p>
            <a:pPr marL="342900" indent="-342900">
              <a:buAutoNum type="arabicPeriod"/>
            </a:pPr>
            <a:r>
              <a:rPr lang="en-US" dirty="0" smtClean="0"/>
              <a:t>What are the advantages of using more “student-directed” approaches in your classroom? (constructivism)</a:t>
            </a:r>
          </a:p>
          <a:p>
            <a:pPr marL="342900" indent="-342900">
              <a:buAutoNum type="arabicPeriod"/>
            </a:pPr>
            <a:r>
              <a:rPr lang="en-US" dirty="0" smtClean="0"/>
              <a:t>What different ways can we implement student-directed learning into our classrooms?</a:t>
            </a:r>
          </a:p>
          <a:p>
            <a:pPr marL="342900" indent="-342900">
              <a:buAutoNum type="arabicPeriod"/>
            </a:pPr>
            <a:r>
              <a:rPr lang="en-US" dirty="0" smtClean="0"/>
              <a:t>How can we integrate multiple intelligences and web 2.0 into this learning?</a:t>
            </a:r>
            <a:endParaRPr lang="en-US" dirty="0"/>
          </a:p>
        </p:txBody>
      </p:sp>
      <p:sp>
        <p:nvSpPr>
          <p:cNvPr id="8" name="TextBox 7"/>
          <p:cNvSpPr txBox="1"/>
          <p:nvPr/>
        </p:nvSpPr>
        <p:spPr>
          <a:xfrm>
            <a:off x="4267200" y="304800"/>
            <a:ext cx="3962400" cy="3139321"/>
          </a:xfrm>
          <a:prstGeom prst="rect">
            <a:avLst/>
          </a:prstGeom>
          <a:noFill/>
        </p:spPr>
        <p:txBody>
          <a:bodyPr wrap="square" rtlCol="0">
            <a:spAutoFit/>
          </a:bodyPr>
          <a:lstStyle/>
          <a:p>
            <a:r>
              <a:rPr lang="en-US" b="1" dirty="0" smtClean="0">
                <a:solidFill>
                  <a:srgbClr val="FF0000"/>
                </a:solidFill>
              </a:rPr>
              <a:t>Learning Outcomes for the Day:</a:t>
            </a:r>
          </a:p>
          <a:p>
            <a:pPr marL="342900" indent="-342900">
              <a:buAutoNum type="arabicPeriod"/>
            </a:pPr>
            <a:r>
              <a:rPr lang="en-US" dirty="0" smtClean="0"/>
              <a:t>I will determine how elements of a student-directed classroom can engage today’s learners.</a:t>
            </a:r>
          </a:p>
          <a:p>
            <a:pPr marL="342900" indent="-342900">
              <a:buAutoNum type="arabicPeriod"/>
            </a:pPr>
            <a:r>
              <a:rPr lang="en-US" dirty="0" smtClean="0"/>
              <a:t>I will begin to build my toolbox of Web 2.0 Tools using Social Bookmarking tools (</a:t>
            </a:r>
            <a:r>
              <a:rPr lang="en-US" dirty="0" err="1" smtClean="0"/>
              <a:t>Symbaloo</a:t>
            </a:r>
            <a:r>
              <a:rPr lang="en-US" dirty="0" smtClean="0"/>
              <a:t>)</a:t>
            </a:r>
          </a:p>
          <a:p>
            <a:pPr marL="342900" indent="-342900">
              <a:buAutoNum type="arabicPeriod"/>
            </a:pPr>
            <a:r>
              <a:rPr lang="en-US" dirty="0" smtClean="0"/>
              <a:t>I will create a big question to start my 21</a:t>
            </a:r>
            <a:r>
              <a:rPr lang="en-US" baseline="30000" dirty="0" smtClean="0"/>
              <a:t>st</a:t>
            </a:r>
            <a:r>
              <a:rPr lang="en-US" dirty="0" smtClean="0"/>
              <a:t> Century Learning Project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G0006_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1828800"/>
            <a:ext cx="2133600" cy="2667000"/>
          </a:xfrm>
          <a:prstGeom prst="rect">
            <a:avLst/>
          </a:prstGeom>
        </p:spPr>
      </p:pic>
      <p:sp>
        <p:nvSpPr>
          <p:cNvPr id="3" name="TextBox 2"/>
          <p:cNvSpPr txBox="1"/>
          <p:nvPr/>
        </p:nvSpPr>
        <p:spPr>
          <a:xfrm>
            <a:off x="3200400" y="5436850"/>
            <a:ext cx="3200400" cy="1446550"/>
          </a:xfrm>
          <a:prstGeom prst="rect">
            <a:avLst/>
          </a:prstGeom>
          <a:solidFill>
            <a:schemeClr val="tx1"/>
          </a:solidFill>
        </p:spPr>
        <p:txBody>
          <a:bodyPr wrap="square" rtlCol="0">
            <a:spAutoFit/>
          </a:bodyPr>
          <a:lstStyle/>
          <a:p>
            <a:pPr algn="ctr"/>
            <a:r>
              <a:rPr lang="en-US" sz="4400" b="1" dirty="0" smtClean="0">
                <a:solidFill>
                  <a:srgbClr val="008000"/>
                </a:solidFill>
              </a:rPr>
              <a:t>Brazilian </a:t>
            </a:r>
          </a:p>
          <a:p>
            <a:pPr algn="ctr"/>
            <a:r>
              <a:rPr lang="en-US" sz="4400" b="1" dirty="0" smtClean="0">
                <a:solidFill>
                  <a:srgbClr val="008000"/>
                </a:solidFill>
              </a:rPr>
              <a:t>Carnival</a:t>
            </a:r>
            <a:endParaRPr lang="en-US" sz="4400" b="1" dirty="0">
              <a:solidFill>
                <a:srgbClr val="008000"/>
              </a:solidFill>
            </a:endParaRPr>
          </a:p>
        </p:txBody>
      </p:sp>
      <p:pic>
        <p:nvPicPr>
          <p:cNvPr id="6" name="Picture 5" descr="IMG0002_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200400" cy="2133600"/>
          </a:xfrm>
          <a:prstGeom prst="rect">
            <a:avLst/>
          </a:prstGeom>
        </p:spPr>
      </p:pic>
      <p:pic>
        <p:nvPicPr>
          <p:cNvPr id="7" name="Picture 6" descr="IMG0003_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133600"/>
            <a:ext cx="3200400" cy="2286000"/>
          </a:xfrm>
          <a:prstGeom prst="rect">
            <a:avLst/>
          </a:prstGeom>
        </p:spPr>
      </p:pic>
      <p:pic>
        <p:nvPicPr>
          <p:cNvPr id="8" name="Picture 7" descr="IMG0004_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419600"/>
            <a:ext cx="3200400" cy="2438400"/>
          </a:xfrm>
          <a:prstGeom prst="rect">
            <a:avLst/>
          </a:prstGeom>
        </p:spPr>
      </p:pic>
      <p:pic>
        <p:nvPicPr>
          <p:cNvPr id="9" name="Picture 8" descr="IMG0005_2.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5400" y="0"/>
            <a:ext cx="2768600" cy="2133600"/>
          </a:xfrm>
          <a:prstGeom prst="rect">
            <a:avLst/>
          </a:prstGeom>
        </p:spPr>
      </p:pic>
      <p:pic>
        <p:nvPicPr>
          <p:cNvPr id="10" name="Picture 9" descr="IMG0007_2.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0800" y="4453467"/>
            <a:ext cx="2743200" cy="2404533"/>
          </a:xfrm>
          <a:prstGeom prst="rect">
            <a:avLst/>
          </a:prstGeom>
        </p:spPr>
      </p:pic>
      <p:graphicFrame>
        <p:nvGraphicFramePr>
          <p:cNvPr id="4" name="Object 5"/>
          <p:cNvGraphicFramePr>
            <a:graphicFrameLocks noChangeAspect="1"/>
          </p:cNvGraphicFramePr>
          <p:nvPr>
            <p:extLst>
              <p:ext uri="{D42A27DB-BD31-4B8C-83A1-F6EECF244321}">
                <p14:modId xmlns:p14="http://schemas.microsoft.com/office/powerpoint/2010/main" val="1309308699"/>
              </p:ext>
            </p:extLst>
          </p:nvPr>
        </p:nvGraphicFramePr>
        <p:xfrm>
          <a:off x="2514600" y="2133600"/>
          <a:ext cx="4554070" cy="3342408"/>
        </p:xfrm>
        <a:graphic>
          <a:graphicData uri="http://schemas.openxmlformats.org/presentationml/2006/ole">
            <mc:AlternateContent xmlns:mc="http://schemas.openxmlformats.org/markup-compatibility/2006">
              <mc:Choice xmlns:v="urn:schemas-microsoft-com:vml" Requires="v">
                <p:oleObj spid="_x0000_s81941" name="Acrobat Document" r:id="rId9" imgW="7543731" imgH="5828884" progId="AcroExch.Document.7">
                  <p:embed/>
                </p:oleObj>
              </mc:Choice>
              <mc:Fallback>
                <p:oleObj name="Acrobat Document" r:id="rId9" imgW="7543731" imgH="5828884" progId="AcroExch.Document.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0" y="2133600"/>
                        <a:ext cx="4554070" cy="3342408"/>
                      </a:xfrm>
                      <a:prstGeom prst="rect">
                        <a:avLst/>
                      </a:prstGeom>
                      <a:noFill/>
                      <a:ln>
                        <a:noFill/>
                      </a:ln>
                      <a:effectLst/>
                    </p:spPr>
                  </p:pic>
                </p:oleObj>
              </mc:Fallback>
            </mc:AlternateContent>
          </a:graphicData>
        </a:graphic>
      </p:graphicFrame>
      <p:sp>
        <p:nvSpPr>
          <p:cNvPr id="2" name="Title 1"/>
          <p:cNvSpPr txBox="1">
            <a:spLocks/>
          </p:cNvSpPr>
          <p:nvPr/>
        </p:nvSpPr>
        <p:spPr bwMode="auto">
          <a:xfrm>
            <a:off x="3200400" y="0"/>
            <a:ext cx="3200400" cy="2144213"/>
          </a:xfrm>
          <a:prstGeom prst="rect">
            <a:avLst/>
          </a:prstGeom>
          <a:solidFill>
            <a:schemeClr val="tx1"/>
          </a:solid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0" cap="none" spc="0" normalizeH="0" baseline="0" noProof="0" dirty="0" smtClean="0">
                <a:ln>
                  <a:noFill/>
                </a:ln>
                <a:solidFill>
                  <a:srgbClr val="CCFFCC"/>
                </a:solidFill>
                <a:effectLst/>
                <a:uLnTx/>
                <a:uFillTx/>
                <a:latin typeface="+mj-lt"/>
                <a:ea typeface="+mj-ea"/>
                <a:cs typeface="+mj-cs"/>
              </a:rPr>
              <a:t>The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0" cap="none" spc="0" normalizeH="0" baseline="0" noProof="0" dirty="0" smtClean="0">
                <a:ln>
                  <a:noFill/>
                </a:ln>
                <a:solidFill>
                  <a:srgbClr val="CCFFCC"/>
                </a:solidFill>
                <a:effectLst/>
                <a:uLnTx/>
                <a:uFillTx/>
                <a:latin typeface="+mj-lt"/>
                <a:ea typeface="+mj-ea"/>
                <a:cs typeface="+mj-cs"/>
              </a:rPr>
              <a:t>Galloway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0" cap="none" spc="0" normalizeH="0" baseline="0" noProof="0" dirty="0" smtClean="0">
                <a:ln>
                  <a:noFill/>
                </a:ln>
                <a:solidFill>
                  <a:srgbClr val="CCFFCC"/>
                </a:solidFill>
                <a:effectLst/>
                <a:uLnTx/>
                <a:uFillTx/>
                <a:latin typeface="+mj-lt"/>
                <a:ea typeface="+mj-ea"/>
                <a:cs typeface="+mj-cs"/>
              </a:rPr>
              <a:t>Vault</a:t>
            </a:r>
            <a:endParaRPr kumimoji="0" lang="en-US" sz="4800" b="0" i="0" u="none" strike="noStrike" kern="0" cap="none" spc="0" normalizeH="0" baseline="0" noProof="0" dirty="0">
              <a:ln>
                <a:noFill/>
              </a:ln>
              <a:solidFill>
                <a:srgbClr val="CCFFCC"/>
              </a:solidFill>
              <a:effectLst/>
              <a:uLnTx/>
              <a:uFillTx/>
              <a:latin typeface="+mj-lt"/>
              <a:ea typeface="+mj-ea"/>
              <a:cs typeface="+mj-cs"/>
            </a:endParaRPr>
          </a:p>
        </p:txBody>
      </p:sp>
    </p:spTree>
    <p:extLst>
      <p:ext uri="{BB962C8B-B14F-4D97-AF65-F5344CB8AC3E}">
        <p14:creationId xmlns:p14="http://schemas.microsoft.com/office/powerpoint/2010/main" val="183000731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901" name="Object 5"/>
          <p:cNvGraphicFramePr>
            <a:graphicFrameLocks noChangeAspect="1"/>
          </p:cNvGraphicFramePr>
          <p:nvPr>
            <p:extLst>
              <p:ext uri="{D42A27DB-BD31-4B8C-83A1-F6EECF244321}">
                <p14:modId xmlns:p14="http://schemas.microsoft.com/office/powerpoint/2010/main" val="411149120"/>
              </p:ext>
            </p:extLst>
          </p:nvPr>
        </p:nvGraphicFramePr>
        <p:xfrm>
          <a:off x="0" y="8467"/>
          <a:ext cx="1946077" cy="2518684"/>
        </p:xfrm>
        <a:graphic>
          <a:graphicData uri="http://schemas.openxmlformats.org/presentationml/2006/ole">
            <mc:AlternateContent xmlns:mc="http://schemas.openxmlformats.org/markup-compatibility/2006">
              <mc:Choice xmlns:v="urn:schemas-microsoft-com:vml" Requires="v">
                <p:oleObj spid="_x0000_s80987" name="Acrobat Document" r:id="rId3" imgW="5829092" imgH="7543661" progId="AcroExch.Document.7">
                  <p:embed/>
                </p:oleObj>
              </mc:Choice>
              <mc:Fallback>
                <p:oleObj name="Acrobat Document" r:id="rId3" imgW="5829092" imgH="7543661" progId="AcroExch.Document.7">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67"/>
                        <a:ext cx="1946077" cy="2518684"/>
                      </a:xfrm>
                      <a:prstGeom prst="rect">
                        <a:avLst/>
                      </a:prstGeom>
                      <a:noFill/>
                      <a:ln>
                        <a:noFill/>
                      </a:ln>
                      <a:effectLst/>
                    </p:spPr>
                  </p:pic>
                </p:oleObj>
              </mc:Fallback>
            </mc:AlternateContent>
          </a:graphicData>
        </a:graphic>
      </p:graphicFrame>
      <p:graphicFrame>
        <p:nvGraphicFramePr>
          <p:cNvPr id="80902" name="Object 6"/>
          <p:cNvGraphicFramePr>
            <a:graphicFrameLocks noChangeAspect="1"/>
          </p:cNvGraphicFramePr>
          <p:nvPr>
            <p:extLst>
              <p:ext uri="{D42A27DB-BD31-4B8C-83A1-F6EECF244321}">
                <p14:modId xmlns:p14="http://schemas.microsoft.com/office/powerpoint/2010/main" val="1981854736"/>
              </p:ext>
            </p:extLst>
          </p:nvPr>
        </p:nvGraphicFramePr>
        <p:xfrm>
          <a:off x="7239000" y="4392478"/>
          <a:ext cx="1905000" cy="2465522"/>
        </p:xfrm>
        <a:graphic>
          <a:graphicData uri="http://schemas.openxmlformats.org/presentationml/2006/ole">
            <mc:AlternateContent xmlns:mc="http://schemas.openxmlformats.org/markup-compatibility/2006">
              <mc:Choice xmlns:v="urn:schemas-microsoft-com:vml" Requires="v">
                <p:oleObj spid="_x0000_s80988" name="Acrobat Document" r:id="rId5" imgW="5829092" imgH="7543661" progId="AcroExch.Document.7">
                  <p:embed/>
                </p:oleObj>
              </mc:Choice>
              <mc:Fallback>
                <p:oleObj name="Acrobat Document" r:id="rId5" imgW="5829092" imgH="7543661" progId="AcroExch.Document.7">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392478"/>
                        <a:ext cx="1905000" cy="2465522"/>
                      </a:xfrm>
                      <a:prstGeom prst="rect">
                        <a:avLst/>
                      </a:prstGeom>
                      <a:noFill/>
                      <a:ln>
                        <a:noFill/>
                      </a:ln>
                      <a:effectLst/>
                    </p:spPr>
                  </p:pic>
                </p:oleObj>
              </mc:Fallback>
            </mc:AlternateContent>
          </a:graphicData>
        </a:graphic>
      </p:graphicFrame>
      <p:graphicFrame>
        <p:nvGraphicFramePr>
          <p:cNvPr id="80904" name="Object 8"/>
          <p:cNvGraphicFramePr>
            <a:graphicFrameLocks noChangeAspect="1"/>
          </p:cNvGraphicFramePr>
          <p:nvPr>
            <p:extLst>
              <p:ext uri="{D42A27DB-BD31-4B8C-83A1-F6EECF244321}">
                <p14:modId xmlns:p14="http://schemas.microsoft.com/office/powerpoint/2010/main" val="1023230127"/>
              </p:ext>
            </p:extLst>
          </p:nvPr>
        </p:nvGraphicFramePr>
        <p:xfrm>
          <a:off x="16933" y="4320364"/>
          <a:ext cx="1960720" cy="2537636"/>
        </p:xfrm>
        <a:graphic>
          <a:graphicData uri="http://schemas.openxmlformats.org/presentationml/2006/ole">
            <mc:AlternateContent xmlns:mc="http://schemas.openxmlformats.org/markup-compatibility/2006">
              <mc:Choice xmlns:v="urn:schemas-microsoft-com:vml" Requires="v">
                <p:oleObj spid="_x0000_s80989" name="Acrobat Document" r:id="rId7" imgW="5829092" imgH="7543661" progId="AcroExch.Document.7">
                  <p:embed/>
                </p:oleObj>
              </mc:Choice>
              <mc:Fallback>
                <p:oleObj name="Acrobat Document" r:id="rId7" imgW="5829092" imgH="7543661" progId="AcroExch.Document.7">
                  <p:embed/>
                  <p:pic>
                    <p:nvPicPr>
                      <p:cNvPr id="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33" y="4320364"/>
                        <a:ext cx="1960720" cy="2537636"/>
                      </a:xfrm>
                      <a:prstGeom prst="rect">
                        <a:avLst/>
                      </a:prstGeom>
                      <a:noFill/>
                      <a:ln>
                        <a:noFill/>
                      </a:ln>
                      <a:effectLst/>
                    </p:spPr>
                  </p:pic>
                </p:oleObj>
              </mc:Fallback>
            </mc:AlternateContent>
          </a:graphicData>
        </a:graphic>
      </p:graphicFrame>
      <p:sp>
        <p:nvSpPr>
          <p:cNvPr id="9" name="Title 1"/>
          <p:cNvSpPr txBox="1">
            <a:spLocks/>
          </p:cNvSpPr>
          <p:nvPr/>
        </p:nvSpPr>
        <p:spPr bwMode="auto">
          <a:xfrm>
            <a:off x="0" y="3276600"/>
            <a:ext cx="9144000" cy="6964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4401FF"/>
                </a:solidFill>
                <a:effectLst/>
                <a:uLnTx/>
                <a:uFillTx/>
                <a:latin typeface="+mj-lt"/>
                <a:ea typeface="+mj-ea"/>
                <a:cs typeface="+mj-cs"/>
              </a:rPr>
              <a:t>What about</a:t>
            </a:r>
            <a:r>
              <a:rPr lang="en-US" sz="4400" kern="0" dirty="0">
                <a:solidFill>
                  <a:srgbClr val="4401FF"/>
                </a:solidFill>
                <a:latin typeface="+mj-lt"/>
                <a:ea typeface="+mj-ea"/>
                <a:cs typeface="+mj-cs"/>
              </a:rPr>
              <a:t> </a:t>
            </a:r>
            <a:r>
              <a:rPr lang="en-US" sz="4400" kern="0" dirty="0" smtClean="0">
                <a:solidFill>
                  <a:srgbClr val="4401FF"/>
                </a:solidFill>
                <a:latin typeface="+mj-lt"/>
                <a:ea typeface="+mj-ea"/>
                <a:cs typeface="+mj-cs"/>
              </a:rPr>
              <a:t>the research?</a:t>
            </a:r>
            <a:endParaRPr kumimoji="0" lang="en-US" sz="4400" b="0" i="0" u="none" strike="noStrike" kern="0" cap="none" spc="0" normalizeH="0" baseline="0" noProof="0" dirty="0">
              <a:ln>
                <a:noFill/>
              </a:ln>
              <a:solidFill>
                <a:srgbClr val="4401FF"/>
              </a:solidFill>
              <a:effectLst/>
              <a:uLnTx/>
              <a:uFillTx/>
              <a:latin typeface="+mj-lt"/>
              <a:ea typeface="+mj-ea"/>
              <a:cs typeface="+mj-cs"/>
            </a:endParaRPr>
          </a:p>
        </p:txBody>
      </p:sp>
      <p:pic>
        <p:nvPicPr>
          <p:cNvPr id="3" name="Picture 2"/>
          <p:cNvPicPr>
            <a:picLocks noChangeAspect="1"/>
          </p:cNvPicPr>
          <p:nvPr/>
        </p:nvPicPr>
        <p:blipFill>
          <a:blip r:embed="rId9"/>
          <a:stretch>
            <a:fillRect/>
          </a:stretch>
        </p:blipFill>
        <p:spPr>
          <a:xfrm>
            <a:off x="7126778" y="25400"/>
            <a:ext cx="2017221" cy="2641600"/>
          </a:xfrm>
          <a:prstGeom prst="rect">
            <a:avLst/>
          </a:prstGeom>
        </p:spPr>
      </p:pic>
      <p:pic>
        <p:nvPicPr>
          <p:cNvPr id="4" name="Picture 3"/>
          <p:cNvPicPr>
            <a:picLocks noChangeAspect="1"/>
          </p:cNvPicPr>
          <p:nvPr/>
        </p:nvPicPr>
        <p:blipFill>
          <a:blip r:embed="rId10"/>
          <a:stretch>
            <a:fillRect/>
          </a:stretch>
        </p:blipFill>
        <p:spPr>
          <a:xfrm>
            <a:off x="3124200" y="457200"/>
            <a:ext cx="2819400" cy="2819400"/>
          </a:xfrm>
          <a:prstGeom prst="rect">
            <a:avLst/>
          </a:prstGeom>
        </p:spPr>
      </p:pic>
      <p:pic>
        <p:nvPicPr>
          <p:cNvPr id="5" name="Picture 4"/>
          <p:cNvPicPr>
            <a:picLocks noChangeAspect="1"/>
          </p:cNvPicPr>
          <p:nvPr/>
        </p:nvPicPr>
        <p:blipFill>
          <a:blip r:embed="rId11"/>
          <a:stretch>
            <a:fillRect/>
          </a:stretch>
        </p:blipFill>
        <p:spPr>
          <a:xfrm>
            <a:off x="3581400" y="4038600"/>
            <a:ext cx="1866900" cy="2464554"/>
          </a:xfrm>
          <a:prstGeom prst="rect">
            <a:avLst/>
          </a:prstGeom>
        </p:spPr>
      </p:pic>
      <p:sp>
        <p:nvSpPr>
          <p:cNvPr id="6" name="TextBox 5"/>
          <p:cNvSpPr txBox="1"/>
          <p:nvPr/>
        </p:nvSpPr>
        <p:spPr>
          <a:xfrm>
            <a:off x="8534400" y="2667000"/>
            <a:ext cx="609600" cy="1754327"/>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305800" cy="762000"/>
          </a:xfrm>
        </p:spPr>
        <p:txBody>
          <a:bodyPr/>
          <a:lstStyle/>
          <a:p>
            <a:r>
              <a:rPr lang="en-CA" sz="3600" b="1" dirty="0" smtClean="0">
                <a:solidFill>
                  <a:srgbClr val="FF0000"/>
                </a:solidFill>
              </a:rPr>
              <a:t>20 Instructional Strategies</a:t>
            </a:r>
            <a:br>
              <a:rPr lang="en-CA" sz="3600" b="1" dirty="0" smtClean="0">
                <a:solidFill>
                  <a:srgbClr val="FF0000"/>
                </a:solidFill>
              </a:rPr>
            </a:br>
            <a:r>
              <a:rPr lang="en-CA" sz="3600" b="1" dirty="0" smtClean="0">
                <a:solidFill>
                  <a:srgbClr val="FF0000"/>
                </a:solidFill>
              </a:rPr>
              <a:t>To </a:t>
            </a:r>
            <a:r>
              <a:rPr lang="en-CA" sz="3600" b="1" dirty="0" smtClean="0">
                <a:solidFill>
                  <a:srgbClr val="008000"/>
                </a:solidFill>
              </a:rPr>
              <a:t>Engage</a:t>
            </a:r>
            <a:r>
              <a:rPr lang="en-CA" sz="3600" b="1" dirty="0" smtClean="0">
                <a:solidFill>
                  <a:srgbClr val="FF0000"/>
                </a:solidFill>
              </a:rPr>
              <a:t> the Learner</a:t>
            </a:r>
            <a:endParaRPr lang="en-US" sz="3600" b="1" dirty="0">
              <a:solidFill>
                <a:srgbClr val="FF0000"/>
              </a:solidFill>
            </a:endParaRPr>
          </a:p>
        </p:txBody>
      </p:sp>
      <p:sp>
        <p:nvSpPr>
          <p:cNvPr id="57349" name="Rectangle 5"/>
          <p:cNvSpPr>
            <a:spLocks noChangeArrowheads="1"/>
          </p:cNvSpPr>
          <p:nvPr/>
        </p:nvSpPr>
        <p:spPr bwMode="auto">
          <a:xfrm>
            <a:off x="0" y="838200"/>
            <a:ext cx="4249818" cy="378565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Graphic Organizers</a:t>
            </a:r>
            <a:endParaRPr kumimoji="0" lang="en-US" sz="2400" b="0" i="0" u="none" strike="noStrike" cap="none" normalizeH="0" baseline="0" dirty="0" smtClean="0">
              <a:ln>
                <a:noFill/>
              </a:ln>
              <a:solidFill>
                <a:schemeClr val="tx1"/>
              </a:solidFill>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1" i="0" u="none" strike="noStrike" cap="none" normalizeH="0" baseline="0" dirty="0" smtClean="0">
                <a:ln>
                  <a:noFill/>
                </a:ln>
                <a:solidFill>
                  <a:srgbClr val="3300C4"/>
                </a:solidFill>
                <a:effectLst/>
                <a:latin typeface="Calibri" pitchFamily="34" charset="0"/>
                <a:ea typeface="Calibri" pitchFamily="34" charset="0"/>
                <a:cs typeface="Times New Roman" pitchFamily="18" charset="0"/>
              </a:rPr>
              <a:t>Writing and Reflection</a:t>
            </a:r>
            <a:endParaRPr kumimoji="0" lang="en-US" sz="2400" b="0" i="0" u="none" strike="noStrike" cap="none" normalizeH="0" baseline="0" dirty="0" smtClean="0">
              <a:ln>
                <a:noFill/>
              </a:ln>
              <a:solidFill>
                <a:srgbClr val="3300C4"/>
              </a:solidFill>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Brainstorming</a:t>
            </a:r>
            <a:endParaRPr kumimoji="0" lang="en-US" sz="2400" b="0" i="0" u="none" strike="noStrike" cap="none" normalizeH="0" baseline="0" dirty="0" smtClean="0">
              <a:ln>
                <a:noFill/>
              </a:ln>
              <a:solidFill>
                <a:schemeClr val="tx1"/>
              </a:solidFill>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1" i="0" u="none" strike="noStrike" cap="none" normalizeH="0" baseline="0" dirty="0" smtClean="0">
                <a:ln>
                  <a:noFill/>
                </a:ln>
                <a:solidFill>
                  <a:srgbClr val="3300C4"/>
                </a:solidFill>
                <a:effectLst/>
                <a:latin typeface="Calibri" pitchFamily="34" charset="0"/>
                <a:ea typeface="Calibri" pitchFamily="34" charset="0"/>
                <a:cs typeface="Times New Roman" pitchFamily="18" charset="0"/>
              </a:rPr>
              <a:t>Field Trips</a:t>
            </a:r>
            <a:endParaRPr kumimoji="0" lang="en-US" sz="2400" b="0" i="0" u="none" strike="noStrike" cap="none" normalizeH="0" baseline="0" dirty="0" smtClean="0">
              <a:ln>
                <a:noFill/>
              </a:ln>
              <a:solidFill>
                <a:srgbClr val="3300C4"/>
              </a:solidFill>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Debates</a:t>
            </a:r>
            <a:endParaRPr kumimoji="0" lang="en-US" sz="2400" b="0" i="0" u="none" strike="noStrike" cap="none" normalizeH="0" baseline="0" dirty="0" smtClean="0">
              <a:ln>
                <a:noFill/>
              </a:ln>
              <a:solidFill>
                <a:schemeClr val="tx1"/>
              </a:solidFill>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1" i="0" u="none" strike="noStrike" cap="none" normalizeH="0" baseline="0" dirty="0" smtClean="0">
                <a:ln>
                  <a:noFill/>
                </a:ln>
                <a:solidFill>
                  <a:srgbClr val="3300C4"/>
                </a:solidFill>
                <a:effectLst/>
                <a:latin typeface="Calibri" pitchFamily="34" charset="0"/>
                <a:ea typeface="Calibri" pitchFamily="34" charset="0"/>
                <a:cs typeface="Times New Roman" pitchFamily="18" charset="0"/>
              </a:rPr>
              <a:t>Visuals</a:t>
            </a:r>
            <a:endParaRPr kumimoji="0" lang="en-US" sz="2400" b="0" i="0" u="none" strike="noStrike" cap="none" normalizeH="0" baseline="0" dirty="0" smtClean="0">
              <a:ln>
                <a:noFill/>
              </a:ln>
              <a:solidFill>
                <a:srgbClr val="3300C4"/>
              </a:solidFill>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Movement</a:t>
            </a:r>
            <a:endParaRPr kumimoji="0" lang="en-US" sz="2400" b="0" i="0" u="none" strike="noStrike" cap="none" normalizeH="0" baseline="0" dirty="0" smtClean="0">
              <a:ln>
                <a:noFill/>
              </a:ln>
              <a:solidFill>
                <a:schemeClr val="tx1"/>
              </a:solidFill>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1" i="0" u="none" strike="noStrike" cap="none" normalizeH="0" baseline="0" dirty="0" smtClean="0">
                <a:ln>
                  <a:noFill/>
                </a:ln>
                <a:solidFill>
                  <a:srgbClr val="3300C4"/>
                </a:solidFill>
                <a:effectLst/>
                <a:latin typeface="Calibri" pitchFamily="34" charset="0"/>
                <a:ea typeface="Calibri" pitchFamily="34" charset="0"/>
                <a:cs typeface="Times New Roman" pitchFamily="18" charset="0"/>
              </a:rPr>
              <a:t>Humor and Celebration</a:t>
            </a:r>
            <a:endParaRPr kumimoji="0" lang="en-US" sz="2400" b="0" i="0" u="none" strike="noStrike" cap="none" normalizeH="0" baseline="0" dirty="0" smtClean="0">
              <a:ln>
                <a:noFill/>
              </a:ln>
              <a:solidFill>
                <a:srgbClr val="3300C4"/>
              </a:solidFill>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Music, Rhythm, Rhyme &amp; Rap</a:t>
            </a:r>
            <a:endParaRPr kumimoji="0" lang="en-US" sz="2400" b="0" i="0" u="none" strike="noStrike" cap="none" normalizeH="0" baseline="0" dirty="0" smtClean="0">
              <a:ln>
                <a:noFill/>
              </a:ln>
              <a:solidFill>
                <a:schemeClr val="tx1"/>
              </a:solidFill>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1" i="0" u="none" strike="noStrike" cap="none" normalizeH="0" baseline="0" dirty="0" smtClean="0">
                <a:ln>
                  <a:noFill/>
                </a:ln>
                <a:solidFill>
                  <a:srgbClr val="3300C4"/>
                </a:solidFill>
                <a:effectLst/>
                <a:latin typeface="Calibri" pitchFamily="34" charset="0"/>
                <a:ea typeface="Calibri" pitchFamily="34" charset="0"/>
                <a:cs typeface="Times New Roman" pitchFamily="18" charset="0"/>
              </a:rPr>
              <a:t>Cooperative Learning</a:t>
            </a:r>
            <a:endParaRPr kumimoji="0" lang="en-US" sz="2400" b="0" i="0" u="none" strike="noStrike" cap="none" normalizeH="0" baseline="0" dirty="0" smtClean="0">
              <a:ln>
                <a:noFill/>
              </a:ln>
              <a:solidFill>
                <a:srgbClr val="3300C4"/>
              </a:solidFill>
              <a:effectLst/>
              <a:latin typeface="Comic Sans MS" pitchFamily="66" charset="0"/>
            </a:endParaRPr>
          </a:p>
        </p:txBody>
      </p:sp>
      <p:sp>
        <p:nvSpPr>
          <p:cNvPr id="57350" name="Rectangle 6"/>
          <p:cNvSpPr>
            <a:spLocks noChangeArrowheads="1"/>
          </p:cNvSpPr>
          <p:nvPr/>
        </p:nvSpPr>
        <p:spPr bwMode="auto">
          <a:xfrm>
            <a:off x="4267200" y="533400"/>
            <a:ext cx="4297395" cy="415498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eaLnBrk="0" hangingPunct="0">
              <a:buFont typeface="Wingdings" pitchFamily="2" charset="2"/>
              <a:buChar char="q"/>
            </a:pPr>
            <a:r>
              <a:rPr lang="en-US" sz="2400" b="1" dirty="0" smtClean="0"/>
              <a:t>Problem </a:t>
            </a:r>
            <a:r>
              <a:rPr lang="en-US" sz="2400" b="1" dirty="0"/>
              <a:t>Based Learning</a:t>
            </a:r>
            <a:endParaRPr lang="en-US" sz="2400" dirty="0"/>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1" i="0" u="none" strike="noStrike" cap="none" normalizeH="0" baseline="0" dirty="0" smtClean="0">
                <a:ln>
                  <a:noFill/>
                </a:ln>
                <a:solidFill>
                  <a:srgbClr val="3300C4"/>
                </a:solidFill>
                <a:effectLst/>
                <a:latin typeface="Calibri" pitchFamily="34" charset="0"/>
                <a:ea typeface="Calibri" pitchFamily="34" charset="0"/>
                <a:cs typeface="Times New Roman" pitchFamily="18" charset="0"/>
              </a:rPr>
              <a:t>Role play/Drama/Charades</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lang="en-CA" sz="2400" b="1" dirty="0" smtClean="0">
                <a:latin typeface="Calibri" pitchFamily="34" charset="0"/>
                <a:cs typeface="Times New Roman" pitchFamily="18" charset="0"/>
              </a:rPr>
              <a:t>Summarizing and </a:t>
            </a:r>
            <a:r>
              <a:rPr lang="en-CA" sz="2400" b="1" dirty="0" err="1" smtClean="0">
                <a:latin typeface="Calibri" pitchFamily="34" charset="0"/>
                <a:cs typeface="Times New Roman" pitchFamily="18" charset="0"/>
              </a:rPr>
              <a:t>Notemaking</a:t>
            </a:r>
            <a:endParaRPr kumimoji="0" lang="en-US" sz="2400" b="0" i="0" u="none" strike="noStrike" cap="none" normalizeH="0" baseline="0" dirty="0" smtClean="0">
              <a:ln>
                <a:noFill/>
              </a:ln>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1" i="0" u="none" strike="noStrike" cap="none" normalizeH="0" baseline="0" dirty="0" smtClean="0">
                <a:ln>
                  <a:noFill/>
                </a:ln>
                <a:solidFill>
                  <a:srgbClr val="3300C4"/>
                </a:solidFill>
                <a:effectLst/>
                <a:latin typeface="Calibri" pitchFamily="34" charset="0"/>
                <a:ea typeface="Calibri" pitchFamily="34" charset="0"/>
                <a:cs typeface="Times New Roman" pitchFamily="18" charset="0"/>
              </a:rPr>
              <a:t>Technology</a:t>
            </a:r>
            <a:endParaRPr kumimoji="0" lang="en-US" sz="2400" b="0" i="0" u="none" strike="noStrike" cap="none" normalizeH="0" baseline="0" dirty="0" smtClean="0">
              <a:ln>
                <a:noFill/>
              </a:ln>
              <a:solidFill>
                <a:srgbClr val="3300C4"/>
              </a:solidFill>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Visualization</a:t>
            </a:r>
            <a:endParaRPr kumimoji="0" lang="en-US" sz="2400" b="0" i="0" u="none" strike="noStrike" cap="none" normalizeH="0" baseline="0" dirty="0" smtClean="0">
              <a:ln>
                <a:noFill/>
              </a:ln>
              <a:solidFill>
                <a:schemeClr val="tx1"/>
              </a:solidFill>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1" i="0" u="none" strike="noStrike" cap="none" normalizeH="0" baseline="0" dirty="0" smtClean="0">
                <a:ln>
                  <a:noFill/>
                </a:ln>
                <a:solidFill>
                  <a:srgbClr val="3300C4"/>
                </a:solidFill>
                <a:effectLst/>
                <a:latin typeface="Calibri" pitchFamily="34" charset="0"/>
                <a:ea typeface="Calibri" pitchFamily="34" charset="0"/>
                <a:cs typeface="Times New Roman" pitchFamily="18" charset="0"/>
              </a:rPr>
              <a:t>Games</a:t>
            </a:r>
            <a:endParaRPr kumimoji="0" lang="en-US" sz="2400" b="0" i="0" u="none" strike="noStrike" cap="none" normalizeH="0" baseline="0" dirty="0" smtClean="0">
              <a:ln>
                <a:noFill/>
              </a:ln>
              <a:solidFill>
                <a:srgbClr val="3300C4"/>
              </a:solidFill>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Storytelling</a:t>
            </a:r>
            <a:endParaRPr kumimoji="0" lang="en-US" sz="2400" b="0" i="0" u="none" strike="noStrike" cap="none" normalizeH="0" baseline="0" dirty="0" smtClean="0">
              <a:ln>
                <a:noFill/>
              </a:ln>
              <a:solidFill>
                <a:schemeClr val="tx1"/>
              </a:solidFill>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1" i="0" u="none" strike="noStrike" cap="none" normalizeH="0" baseline="0" dirty="0" err="1" smtClean="0">
                <a:ln>
                  <a:noFill/>
                </a:ln>
                <a:solidFill>
                  <a:srgbClr val="3300C4"/>
                </a:solidFill>
                <a:effectLst/>
                <a:latin typeface="Calibri" pitchFamily="34" charset="0"/>
                <a:ea typeface="Calibri" pitchFamily="34" charset="0"/>
                <a:cs typeface="Times New Roman" pitchFamily="18" charset="0"/>
              </a:rPr>
              <a:t>Manipulatives</a:t>
            </a:r>
            <a:r>
              <a:rPr kumimoji="0" lang="en-US" sz="2400" b="1" i="0" u="none" strike="noStrike" cap="none" normalizeH="0" baseline="0" dirty="0" smtClean="0">
                <a:ln>
                  <a:noFill/>
                </a:ln>
                <a:solidFill>
                  <a:srgbClr val="3300C4"/>
                </a:solidFill>
                <a:effectLst/>
                <a:latin typeface="Calibri" pitchFamily="34" charset="0"/>
                <a:ea typeface="Calibri" pitchFamily="34" charset="0"/>
                <a:cs typeface="Times New Roman" pitchFamily="18" charset="0"/>
              </a:rPr>
              <a:t>/Models</a:t>
            </a:r>
            <a:endParaRPr kumimoji="0" lang="en-US" sz="2400" b="0" i="0" u="none" strike="noStrike" cap="none" normalizeH="0" baseline="0" dirty="0" smtClean="0">
              <a:ln>
                <a:noFill/>
              </a:ln>
              <a:solidFill>
                <a:srgbClr val="3300C4"/>
              </a:solidFill>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Mnemonic Devices</a:t>
            </a:r>
            <a:endParaRPr kumimoji="0" lang="en-US" sz="2400" b="0" i="0" u="none" strike="noStrike" cap="none" normalizeH="0" baseline="0" dirty="0" smtClean="0">
              <a:ln>
                <a:noFill/>
              </a:ln>
              <a:solidFill>
                <a:schemeClr val="tx1"/>
              </a:solidFill>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sz="2400" b="1" i="0" u="none" strike="noStrike" cap="none" normalizeH="0" baseline="0" dirty="0" smtClean="0">
                <a:ln>
                  <a:noFill/>
                </a:ln>
                <a:solidFill>
                  <a:srgbClr val="3300C4"/>
                </a:solidFill>
                <a:effectLst/>
                <a:latin typeface="Calibri" pitchFamily="34" charset="0"/>
                <a:ea typeface="Calibri" pitchFamily="34" charset="0"/>
                <a:cs typeface="Times New Roman" pitchFamily="18" charset="0"/>
              </a:rPr>
              <a:t>Drawing and Artwork</a:t>
            </a:r>
            <a:endParaRPr kumimoji="0" lang="en-US" sz="2400" b="0" i="0" u="none" strike="noStrike" cap="none" normalizeH="0" baseline="0" dirty="0" smtClean="0">
              <a:ln>
                <a:noFill/>
              </a:ln>
              <a:solidFill>
                <a:srgbClr val="3300C4"/>
              </a:solidFill>
              <a:effectLst/>
              <a:latin typeface="Comic Sans MS" pitchFamily="66" charset="0"/>
            </a:endParaRPr>
          </a:p>
        </p:txBody>
      </p:sp>
      <p:pic>
        <p:nvPicPr>
          <p:cNvPr id="5122" name="Picture 2" descr="C:\Documents and Settings\BGalloway\My Documents\My Pictures\Middle Years Program\2007-2008\3rd years 07\Interactive Curriculum\DSC01110.JPG"/>
          <p:cNvPicPr>
            <a:picLocks noChangeAspect="1" noChangeArrowheads="1"/>
          </p:cNvPicPr>
          <p:nvPr/>
        </p:nvPicPr>
        <p:blipFill>
          <a:blip r:embed="rId2" cstate="print"/>
          <a:srcRect/>
          <a:stretch>
            <a:fillRect/>
          </a:stretch>
        </p:blipFill>
        <p:spPr bwMode="auto">
          <a:xfrm>
            <a:off x="3200400" y="4686300"/>
            <a:ext cx="2682240" cy="2011680"/>
          </a:xfrm>
          <a:prstGeom prst="rect">
            <a:avLst/>
          </a:prstGeom>
          <a:noFill/>
        </p:spPr>
      </p:pic>
      <p:sp>
        <p:nvSpPr>
          <p:cNvPr id="6" name="Title 1"/>
          <p:cNvSpPr txBox="1">
            <a:spLocks/>
          </p:cNvSpPr>
          <p:nvPr/>
        </p:nvSpPr>
        <p:spPr bwMode="auto">
          <a:xfrm>
            <a:off x="5943600" y="5943600"/>
            <a:ext cx="3048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CA" sz="2800" b="1" kern="0" dirty="0" smtClean="0">
                <a:solidFill>
                  <a:srgbClr val="FF0000"/>
                </a:solidFill>
                <a:latin typeface="+mj-lt"/>
                <a:ea typeface="+mj-ea"/>
                <a:cs typeface="+mj-cs"/>
              </a:rPr>
              <a:t>By Marcia Tate</a:t>
            </a:r>
            <a:endParaRPr kumimoji="0" lang="en-US" sz="2800" b="1" i="0" u="none" strike="noStrike" kern="0" cap="none" spc="0" normalizeH="0" baseline="0" noProof="0" dirty="0">
              <a:ln>
                <a:noFill/>
              </a:ln>
              <a:solidFill>
                <a:srgbClr val="FF0000"/>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 name="Rectangle 1"/>
          <p:cNvSpPr/>
          <p:nvPr/>
        </p:nvSpPr>
        <p:spPr>
          <a:xfrm>
            <a:off x="3581400" y="0"/>
            <a:ext cx="1981200" cy="461665"/>
          </a:xfrm>
          <a:prstGeom prst="rect">
            <a:avLst/>
          </a:prstGeom>
          <a:solidFill>
            <a:schemeClr val="bg1"/>
          </a:solidFill>
        </p:spPr>
        <p:txBody>
          <a:bodyPr wrap="square">
            <a:spAutoFit/>
          </a:bodyPr>
          <a:lstStyle/>
          <a:p>
            <a:r>
              <a:rPr lang="en-CA" sz="2400" b="1" dirty="0" smtClean="0">
                <a:solidFill>
                  <a:srgbClr val="008000"/>
                </a:solidFill>
              </a:rPr>
              <a:t> Instruction</a:t>
            </a:r>
            <a:endParaRPr lang="en-US" sz="2400" dirty="0"/>
          </a:p>
        </p:txBody>
      </p:sp>
      <p:cxnSp>
        <p:nvCxnSpPr>
          <p:cNvPr id="4" name="Straight Connector 3"/>
          <p:cNvCxnSpPr/>
          <p:nvPr/>
        </p:nvCxnSpPr>
        <p:spPr>
          <a:xfrm>
            <a:off x="228600" y="16933"/>
            <a:ext cx="8915400"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79854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6870700" cy="685800"/>
          </a:xfrm>
        </p:spPr>
        <p:txBody>
          <a:bodyPr/>
          <a:lstStyle/>
          <a:p>
            <a:r>
              <a:rPr lang="en-US" dirty="0" smtClean="0">
                <a:solidFill>
                  <a:srgbClr val="0000FF"/>
                </a:solidFill>
              </a:rPr>
              <a:t>Teach Less, Learn More:</a:t>
            </a:r>
            <a:br>
              <a:rPr lang="en-US" dirty="0" smtClean="0">
                <a:solidFill>
                  <a:srgbClr val="0000FF"/>
                </a:solidFill>
              </a:rPr>
            </a:br>
            <a:r>
              <a:rPr lang="en-US" dirty="0" smtClean="0">
                <a:solidFill>
                  <a:srgbClr val="0000FF"/>
                </a:solidFill>
              </a:rPr>
              <a:t>The Singapore Vision</a:t>
            </a:r>
            <a:endParaRPr lang="en-US" dirty="0">
              <a:solidFill>
                <a:srgbClr val="0000FF"/>
              </a:solidFill>
            </a:endParaRPr>
          </a:p>
        </p:txBody>
      </p:sp>
      <p:sp>
        <p:nvSpPr>
          <p:cNvPr id="3" name="Content Placeholder 2"/>
          <p:cNvSpPr>
            <a:spLocks noGrp="1"/>
          </p:cNvSpPr>
          <p:nvPr>
            <p:ph idx="1"/>
          </p:nvPr>
        </p:nvSpPr>
        <p:spPr>
          <a:xfrm>
            <a:off x="0" y="1524000"/>
            <a:ext cx="9144000" cy="5334000"/>
          </a:xfrm>
          <a:solidFill>
            <a:schemeClr val="bg1"/>
          </a:solidFill>
        </p:spPr>
        <p:txBody>
          <a:bodyPr/>
          <a:lstStyle/>
          <a:p>
            <a:r>
              <a:rPr lang="en-US" sz="2400" dirty="0" smtClean="0"/>
              <a:t>Teach in ways that help students learn WITHOUT being taught</a:t>
            </a:r>
          </a:p>
          <a:p>
            <a:r>
              <a:rPr lang="en-US" sz="2400" dirty="0" smtClean="0"/>
              <a:t>Leadership encourages inventiveness and far-reaching thinking</a:t>
            </a:r>
          </a:p>
          <a:p>
            <a:r>
              <a:rPr lang="en-US" sz="2400" dirty="0" smtClean="0"/>
              <a:t>PLCs are used as the instrument of change, and become “think tanks”</a:t>
            </a:r>
          </a:p>
          <a:p>
            <a:r>
              <a:rPr lang="en-US" sz="2400" dirty="0" smtClean="0"/>
              <a:t>2 Big questions: What to teach? and How to teach?</a:t>
            </a:r>
          </a:p>
          <a:p>
            <a:r>
              <a:rPr lang="en-US" sz="2400" dirty="0" smtClean="0"/>
              <a:t>Less “teacher talk”, less “pour and store”, less “sit and </a:t>
            </a:r>
            <a:r>
              <a:rPr lang="en-US" sz="2400" dirty="0" err="1" smtClean="0"/>
              <a:t>git</a:t>
            </a:r>
            <a:r>
              <a:rPr lang="en-US" sz="2400" dirty="0" smtClean="0"/>
              <a:t>”</a:t>
            </a:r>
          </a:p>
          <a:p>
            <a:r>
              <a:rPr lang="en-US" sz="2400" dirty="0" smtClean="0"/>
              <a:t>Using a wider and deeper instructional repertoire</a:t>
            </a:r>
          </a:p>
          <a:p>
            <a:r>
              <a:rPr lang="en-US" sz="2400" dirty="0" smtClean="0"/>
              <a:t>Examine curriculum to create relevancy(questions/problems)</a:t>
            </a:r>
          </a:p>
          <a:p>
            <a:r>
              <a:rPr lang="en-US" sz="2400" dirty="0" smtClean="0"/>
              <a:t>With student centered curriculum models, students </a:t>
            </a:r>
            <a:r>
              <a:rPr lang="en-US" sz="2400" dirty="0" err="1" smtClean="0"/>
              <a:t>willingingly</a:t>
            </a:r>
            <a:r>
              <a:rPr lang="en-US" sz="2400" dirty="0" smtClean="0"/>
              <a:t> and assertively take over the ownership of the learning experiences</a:t>
            </a:r>
          </a:p>
          <a:p>
            <a:endParaRPr lang="en-US" sz="2400" dirty="0" smtClean="0"/>
          </a:p>
          <a:p>
            <a:endParaRPr lang="en-US" sz="2400" dirty="0"/>
          </a:p>
        </p:txBody>
      </p:sp>
    </p:spTree>
    <p:extLst>
      <p:ext uri="{BB962C8B-B14F-4D97-AF65-F5344CB8AC3E}">
        <p14:creationId xmlns:p14="http://schemas.microsoft.com/office/powerpoint/2010/main" val="467051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Grp="1" noChangeAspect="1" noChangeArrowheads="1"/>
          </p:cNvPicPr>
          <p:nvPr>
            <p:ph idx="1"/>
          </p:nvPr>
        </p:nvPicPr>
        <p:blipFill>
          <a:blip r:embed="rId2" cstate="print"/>
          <a:srcRect/>
          <a:stretch>
            <a:fillRect/>
          </a:stretch>
        </p:blipFill>
        <p:spPr>
          <a:xfrm>
            <a:off x="0" y="1219200"/>
            <a:ext cx="8001000" cy="5638800"/>
          </a:xfrm>
          <a:noFill/>
        </p:spPr>
      </p:pic>
      <p:sp>
        <p:nvSpPr>
          <p:cNvPr id="4" name="AutoShape 2"/>
          <p:cNvSpPr txBox="1">
            <a:spLocks noChangeArrowheads="1"/>
          </p:cNvSpPr>
          <p:nvPr/>
        </p:nvSpPr>
        <p:spPr bwMode="auto">
          <a:xfrm>
            <a:off x="25400" y="8467"/>
            <a:ext cx="8382000" cy="132715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a:lstStyle>
          <a:p>
            <a:pPr eaLnBrk="1" hangingPunct="1"/>
            <a:r>
              <a:rPr lang="ja-JP" altLang="en-US" sz="2000" dirty="0" smtClean="0">
                <a:solidFill>
                  <a:srgbClr val="00CC00"/>
                </a:solidFill>
                <a:latin typeface="Arial" charset="0"/>
              </a:rPr>
              <a:t>“</a:t>
            </a:r>
            <a:r>
              <a:rPr lang="en-US" sz="2000" dirty="0" smtClean="0">
                <a:solidFill>
                  <a:srgbClr val="00CC00"/>
                </a:solidFill>
                <a:latin typeface="Arial" charset="0"/>
              </a:rPr>
              <a:t>Tell me and I forget.</a:t>
            </a:r>
            <a:br>
              <a:rPr lang="en-US" sz="2000" dirty="0" smtClean="0">
                <a:solidFill>
                  <a:srgbClr val="00CC00"/>
                </a:solidFill>
                <a:latin typeface="Arial" charset="0"/>
              </a:rPr>
            </a:br>
            <a:r>
              <a:rPr lang="en-US" sz="2000" dirty="0" smtClean="0">
                <a:solidFill>
                  <a:srgbClr val="00CC00"/>
                </a:solidFill>
                <a:latin typeface="Arial" charset="0"/>
              </a:rPr>
              <a:t>Show me and I might remember</a:t>
            </a:r>
            <a:br>
              <a:rPr lang="en-US" sz="2000" dirty="0" smtClean="0">
                <a:solidFill>
                  <a:srgbClr val="00CC00"/>
                </a:solidFill>
                <a:latin typeface="Arial" charset="0"/>
              </a:rPr>
            </a:br>
            <a:r>
              <a:rPr lang="en-US" sz="2000" dirty="0" smtClean="0">
                <a:solidFill>
                  <a:srgbClr val="00CC00"/>
                </a:solidFill>
                <a:latin typeface="Arial" charset="0"/>
              </a:rPr>
              <a:t>Involve me and I learn.</a:t>
            </a:r>
            <a:r>
              <a:rPr lang="ja-JP" altLang="en-US" sz="2000" dirty="0" smtClean="0">
                <a:solidFill>
                  <a:srgbClr val="00CC00"/>
                </a:solidFill>
                <a:latin typeface="Arial" charset="0"/>
              </a:rPr>
              <a:t>”</a:t>
            </a:r>
            <a:r>
              <a:rPr lang="en-US" sz="2000" dirty="0" smtClean="0">
                <a:solidFill>
                  <a:srgbClr val="00CC00"/>
                </a:solidFill>
                <a:latin typeface="Arial" charset="0"/>
              </a:rPr>
              <a:t/>
            </a:r>
            <a:br>
              <a:rPr lang="en-US" sz="2000" dirty="0" smtClean="0">
                <a:solidFill>
                  <a:srgbClr val="00CC00"/>
                </a:solidFill>
                <a:latin typeface="Arial" charset="0"/>
              </a:rPr>
            </a:br>
            <a:r>
              <a:rPr lang="en-US" sz="2000" dirty="0" smtClean="0">
                <a:solidFill>
                  <a:srgbClr val="FF0033"/>
                </a:solidFill>
                <a:latin typeface="Arial" charset="0"/>
              </a:rPr>
              <a:t>CONFUCIUS</a:t>
            </a:r>
            <a:endParaRPr lang="en-US" sz="2000" dirty="0">
              <a:solidFill>
                <a:srgbClr val="FF0033"/>
              </a:solidFill>
              <a:latin typeface="Arial" charset="0"/>
            </a:endParaRPr>
          </a:p>
        </p:txBody>
      </p:sp>
    </p:spTree>
    <p:extLst>
      <p:ext uri="{BB962C8B-B14F-4D97-AF65-F5344CB8AC3E}">
        <p14:creationId xmlns:p14="http://schemas.microsoft.com/office/powerpoint/2010/main" val="23597284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0"/>
            <a:ext cx="9097632" cy="6858000"/>
          </a:xfrm>
          <a:prstGeom prst="rect">
            <a:avLst/>
          </a:prstGeom>
          <a:noFill/>
          <a:ln w="9525">
            <a:noFill/>
            <a:miter lim="800000"/>
            <a:headEnd/>
            <a:tailEnd/>
          </a:ln>
        </p:spPr>
      </p:pic>
      <p:sp>
        <p:nvSpPr>
          <p:cNvPr id="3" name="Rectangle 2"/>
          <p:cNvSpPr/>
          <p:nvPr/>
        </p:nvSpPr>
        <p:spPr>
          <a:xfrm>
            <a:off x="4644008" y="1628800"/>
            <a:ext cx="466795" cy="369332"/>
          </a:xfrm>
          <a:prstGeom prst="rect">
            <a:avLst/>
          </a:prstGeom>
        </p:spPr>
        <p:txBody>
          <a:bodyPr wrap="none">
            <a:spAutoFit/>
          </a:bodyPr>
          <a:lstStyle/>
          <a:p>
            <a:pPr algn="ctr"/>
            <a:r>
              <a:rPr lang="en-US" kern="10" dirty="0" smtClean="0">
                <a:ln w="9525">
                  <a:noFill/>
                  <a:round/>
                  <a:headEnd/>
                  <a:tailEnd/>
                </a:ln>
                <a:solidFill>
                  <a:srgbClr val="FF0000"/>
                </a:solidFill>
                <a:effectLst>
                  <a:outerShdw dist="53882" dir="2700000" algn="ctr" rotWithShape="0">
                    <a:srgbClr val="C0C0C0">
                      <a:alpha val="80000"/>
                    </a:srgbClr>
                  </a:outerShdw>
                </a:effectLst>
                <a:latin typeface="Times New Roman"/>
                <a:cs typeface="Times New Roman"/>
              </a:rPr>
              <a:t>1st</a:t>
            </a:r>
          </a:p>
        </p:txBody>
      </p:sp>
      <p:sp>
        <p:nvSpPr>
          <p:cNvPr id="4" name="Rectangle 3"/>
          <p:cNvSpPr/>
          <p:nvPr/>
        </p:nvSpPr>
        <p:spPr>
          <a:xfrm>
            <a:off x="4599124" y="2132856"/>
            <a:ext cx="556564" cy="369332"/>
          </a:xfrm>
          <a:prstGeom prst="rect">
            <a:avLst/>
          </a:prstGeom>
        </p:spPr>
        <p:txBody>
          <a:bodyPr wrap="none">
            <a:spAutoFit/>
          </a:bodyPr>
          <a:lstStyle/>
          <a:p>
            <a:pPr algn="ctr"/>
            <a:r>
              <a:rPr lang="en-US" kern="10" dirty="0" smtClean="0">
                <a:ln w="9525">
                  <a:noFill/>
                  <a:round/>
                  <a:headEnd/>
                  <a:tailEnd/>
                </a:ln>
                <a:solidFill>
                  <a:srgbClr val="FF0000"/>
                </a:solidFill>
                <a:effectLst>
                  <a:outerShdw dist="53882" dir="2700000" algn="ctr" rotWithShape="0">
                    <a:srgbClr val="C0C0C0">
                      <a:alpha val="80000"/>
                    </a:srgbClr>
                  </a:outerShdw>
                </a:effectLst>
                <a:latin typeface="Times New Roman"/>
                <a:cs typeface="Times New Roman"/>
              </a:rPr>
              <a:t>2nd</a:t>
            </a:r>
          </a:p>
        </p:txBody>
      </p:sp>
      <p:sp>
        <p:nvSpPr>
          <p:cNvPr id="5" name="Rectangle 4"/>
          <p:cNvSpPr/>
          <p:nvPr/>
        </p:nvSpPr>
        <p:spPr>
          <a:xfrm>
            <a:off x="4611948" y="2636912"/>
            <a:ext cx="530916" cy="369332"/>
          </a:xfrm>
          <a:prstGeom prst="rect">
            <a:avLst/>
          </a:prstGeom>
        </p:spPr>
        <p:txBody>
          <a:bodyPr wrap="none">
            <a:spAutoFit/>
          </a:bodyPr>
          <a:lstStyle/>
          <a:p>
            <a:pPr algn="ctr"/>
            <a:r>
              <a:rPr lang="en-US" kern="10" dirty="0" smtClean="0">
                <a:ln w="9525">
                  <a:noFill/>
                  <a:round/>
                  <a:headEnd/>
                  <a:tailEnd/>
                </a:ln>
                <a:solidFill>
                  <a:srgbClr val="FF0000"/>
                </a:solidFill>
                <a:effectLst>
                  <a:outerShdw dist="53882" dir="2700000" algn="ctr" rotWithShape="0">
                    <a:srgbClr val="C0C0C0">
                      <a:alpha val="80000"/>
                    </a:srgbClr>
                  </a:outerShdw>
                </a:effectLst>
                <a:latin typeface="Times New Roman"/>
                <a:cs typeface="Times New Roman"/>
              </a:rPr>
              <a:t>3rd</a:t>
            </a:r>
          </a:p>
        </p:txBody>
      </p:sp>
      <p:sp>
        <p:nvSpPr>
          <p:cNvPr id="6" name="Rectangle 5"/>
          <p:cNvSpPr/>
          <p:nvPr/>
        </p:nvSpPr>
        <p:spPr>
          <a:xfrm>
            <a:off x="4624772" y="3068960"/>
            <a:ext cx="505268" cy="369332"/>
          </a:xfrm>
          <a:prstGeom prst="rect">
            <a:avLst/>
          </a:prstGeom>
        </p:spPr>
        <p:txBody>
          <a:bodyPr wrap="none">
            <a:spAutoFit/>
          </a:bodyPr>
          <a:lstStyle/>
          <a:p>
            <a:pPr algn="ctr"/>
            <a:r>
              <a:rPr lang="en-US" kern="10" dirty="0" smtClean="0">
                <a:ln w="9525">
                  <a:noFill/>
                  <a:round/>
                  <a:headEnd/>
                  <a:tailEnd/>
                </a:ln>
                <a:solidFill>
                  <a:srgbClr val="FF0000"/>
                </a:solidFill>
                <a:effectLst>
                  <a:outerShdw dist="53882" dir="2700000" algn="ctr" rotWithShape="0">
                    <a:srgbClr val="C0C0C0">
                      <a:alpha val="80000"/>
                    </a:srgbClr>
                  </a:outerShdw>
                </a:effectLst>
                <a:latin typeface="Times New Roman"/>
                <a:cs typeface="Times New Roman"/>
              </a:rPr>
              <a:t>4th</a:t>
            </a:r>
          </a:p>
        </p:txBody>
      </p:sp>
      <p:sp>
        <p:nvSpPr>
          <p:cNvPr id="7" name="Rectangle 6"/>
          <p:cNvSpPr/>
          <p:nvPr/>
        </p:nvSpPr>
        <p:spPr>
          <a:xfrm>
            <a:off x="4624772" y="3501008"/>
            <a:ext cx="505268" cy="369332"/>
          </a:xfrm>
          <a:prstGeom prst="rect">
            <a:avLst/>
          </a:prstGeom>
        </p:spPr>
        <p:txBody>
          <a:bodyPr wrap="none">
            <a:spAutoFit/>
          </a:bodyPr>
          <a:lstStyle/>
          <a:p>
            <a:pPr algn="ctr"/>
            <a:r>
              <a:rPr lang="en-US" kern="10" dirty="0" smtClean="0">
                <a:ln w="9525">
                  <a:noFill/>
                  <a:round/>
                  <a:headEnd/>
                  <a:tailEnd/>
                </a:ln>
                <a:solidFill>
                  <a:srgbClr val="FF0000"/>
                </a:solidFill>
                <a:effectLst>
                  <a:outerShdw dist="53882" dir="2700000" algn="ctr" rotWithShape="0">
                    <a:srgbClr val="C0C0C0">
                      <a:alpha val="80000"/>
                    </a:srgbClr>
                  </a:outerShdw>
                </a:effectLst>
                <a:latin typeface="Times New Roman"/>
                <a:cs typeface="Times New Roman"/>
              </a:rPr>
              <a:t>5th</a:t>
            </a:r>
          </a:p>
        </p:txBody>
      </p:sp>
      <p:sp>
        <p:nvSpPr>
          <p:cNvPr id="8" name="Rectangle 7"/>
          <p:cNvSpPr/>
          <p:nvPr/>
        </p:nvSpPr>
        <p:spPr>
          <a:xfrm>
            <a:off x="4663472" y="188640"/>
            <a:ext cx="4130170" cy="400110"/>
          </a:xfrm>
          <a:prstGeom prst="rect">
            <a:avLst/>
          </a:prstGeom>
        </p:spPr>
        <p:txBody>
          <a:bodyPr wrap="none">
            <a:spAutoFit/>
          </a:bodyPr>
          <a:lstStyle/>
          <a:p>
            <a:pPr algn="ctr"/>
            <a:r>
              <a:rPr lang="en-US" sz="2000" kern="10" dirty="0" smtClean="0">
                <a:ln w="9525">
                  <a:noFill/>
                  <a:round/>
                  <a:headEnd/>
                  <a:tailEnd/>
                </a:ln>
                <a:gradFill rotWithShape="0">
                  <a:gsLst>
                    <a:gs pos="0">
                      <a:srgbClr val="9999FF"/>
                    </a:gs>
                    <a:gs pos="100000">
                      <a:srgbClr val="009999"/>
                    </a:gs>
                  </a:gsLst>
                  <a:lin ang="5400000" scaled="1"/>
                </a:gradFill>
                <a:effectLst>
                  <a:outerShdw dist="53882" dir="2700000" algn="ctr" rotWithShape="0">
                    <a:srgbClr val="C0C0C0">
                      <a:alpha val="80000"/>
                    </a:srgbClr>
                  </a:outerShdw>
                </a:effectLst>
                <a:latin typeface="Times New Roman"/>
                <a:cs typeface="Times New Roman"/>
              </a:rPr>
              <a:t>The Elementary Survey: A snapshot</a:t>
            </a:r>
          </a:p>
        </p:txBody>
      </p:sp>
      <p:sp>
        <p:nvSpPr>
          <p:cNvPr id="9" name="Rectangle 8"/>
          <p:cNvSpPr/>
          <p:nvPr/>
        </p:nvSpPr>
        <p:spPr>
          <a:xfrm>
            <a:off x="6759213" y="5657671"/>
            <a:ext cx="2225288" cy="1077218"/>
          </a:xfrm>
          <a:prstGeom prst="rect">
            <a:avLst/>
          </a:prstGeom>
          <a:ln>
            <a:solidFill>
              <a:schemeClr val="tx1"/>
            </a:solidFill>
          </a:ln>
        </p:spPr>
        <p:txBody>
          <a:bodyPr wrap="none">
            <a:spAutoFit/>
          </a:bodyPr>
          <a:lstStyle/>
          <a:p>
            <a:pPr algn="ctr"/>
            <a:r>
              <a:rPr lang="en-US" sz="1600" kern="10" dirty="0" smtClean="0">
                <a:ln w="9525">
                  <a:noFill/>
                  <a:round/>
                  <a:headEnd/>
                  <a:tailEnd/>
                </a:ln>
                <a:solidFill>
                  <a:srgbClr val="FF0000"/>
                </a:solidFill>
                <a:effectLst>
                  <a:outerShdw dist="53882" dir="2700000" algn="ctr" rotWithShape="0">
                    <a:srgbClr val="C0C0C0">
                      <a:alpha val="80000"/>
                    </a:srgbClr>
                  </a:outerShdw>
                </a:effectLst>
                <a:latin typeface="Times New Roman"/>
                <a:cs typeface="Times New Roman"/>
              </a:rPr>
              <a:t>Why are these </a:t>
            </a:r>
          </a:p>
          <a:p>
            <a:pPr algn="ctr"/>
            <a:r>
              <a:rPr lang="en-US" sz="1600" kern="10" dirty="0" smtClean="0">
                <a:ln w="9525">
                  <a:noFill/>
                  <a:round/>
                  <a:headEnd/>
                  <a:tailEnd/>
                </a:ln>
                <a:solidFill>
                  <a:srgbClr val="FF0000"/>
                </a:solidFill>
                <a:effectLst>
                  <a:outerShdw dist="53882" dir="2700000" algn="ctr" rotWithShape="0">
                    <a:srgbClr val="C0C0C0">
                      <a:alpha val="80000"/>
                    </a:srgbClr>
                  </a:outerShdw>
                </a:effectLst>
                <a:latin typeface="Times New Roman"/>
                <a:cs typeface="Times New Roman"/>
              </a:rPr>
              <a:t>rated as less effective?</a:t>
            </a:r>
          </a:p>
          <a:p>
            <a:pPr algn="ctr"/>
            <a:r>
              <a:rPr lang="en-US" sz="1600" i="1" kern="10" dirty="0" smtClean="0">
                <a:ln w="9525">
                  <a:noFill/>
                  <a:round/>
                  <a:headEnd/>
                  <a:tailEnd/>
                </a:ln>
                <a:solidFill>
                  <a:srgbClr val="FF0000"/>
                </a:solidFill>
                <a:effectLst>
                  <a:outerShdw dist="53882" dir="2700000" algn="ctr" rotWithShape="0">
                    <a:srgbClr val="C0C0C0">
                      <a:alpha val="80000"/>
                    </a:srgbClr>
                  </a:outerShdw>
                </a:effectLst>
                <a:latin typeface="Times New Roman"/>
                <a:cs typeface="Times New Roman"/>
              </a:rPr>
              <a:t>Do we abandon these or</a:t>
            </a:r>
          </a:p>
          <a:p>
            <a:pPr algn="ctr"/>
            <a:r>
              <a:rPr lang="en-US" sz="1600" i="1" kern="10" dirty="0" smtClean="0">
                <a:ln w="9525">
                  <a:noFill/>
                  <a:round/>
                  <a:headEnd/>
                  <a:tailEnd/>
                </a:ln>
                <a:solidFill>
                  <a:srgbClr val="FF0000"/>
                </a:solidFill>
                <a:effectLst>
                  <a:outerShdw dist="53882" dir="2700000" algn="ctr" rotWithShape="0">
                    <a:srgbClr val="C0C0C0">
                      <a:alpha val="80000"/>
                    </a:srgbClr>
                  </a:outerShdw>
                </a:effectLst>
                <a:latin typeface="Times New Roman"/>
                <a:cs typeface="Times New Roman"/>
              </a:rPr>
              <a:t>just do them better?</a:t>
            </a:r>
          </a:p>
        </p:txBody>
      </p:sp>
      <p:cxnSp>
        <p:nvCxnSpPr>
          <p:cNvPr id="11" name="Straight Arrow Connector 10"/>
          <p:cNvCxnSpPr/>
          <p:nvPr/>
        </p:nvCxnSpPr>
        <p:spPr bwMode="auto">
          <a:xfrm rot="5400000" flipH="1" flipV="1">
            <a:off x="6768244" y="5265204"/>
            <a:ext cx="432048" cy="360040"/>
          </a:xfrm>
          <a:prstGeom prst="straightConnector1">
            <a:avLst/>
          </a:prstGeom>
          <a:solidFill>
            <a:schemeClr val="accent1"/>
          </a:solidFill>
          <a:ln w="9525" cap="flat" cmpd="sng" algn="ctr">
            <a:solidFill>
              <a:schemeClr val="tx2"/>
            </a:solidFill>
            <a:prstDash val="solid"/>
            <a:round/>
            <a:headEnd type="none" w="med" len="med"/>
            <a:tailEnd type="arrow"/>
          </a:ln>
          <a:effectLst/>
        </p:spPr>
      </p:cxnSp>
      <p:cxnSp>
        <p:nvCxnSpPr>
          <p:cNvPr id="12" name="Straight Arrow Connector 11"/>
          <p:cNvCxnSpPr/>
          <p:nvPr/>
        </p:nvCxnSpPr>
        <p:spPr bwMode="auto">
          <a:xfrm rot="5400000" flipH="1" flipV="1">
            <a:off x="6552220" y="5049180"/>
            <a:ext cx="864096" cy="360040"/>
          </a:xfrm>
          <a:prstGeom prst="straightConnector1">
            <a:avLst/>
          </a:prstGeom>
          <a:solidFill>
            <a:schemeClr val="accent1"/>
          </a:solidFill>
          <a:ln w="9525" cap="flat" cmpd="sng" algn="ctr">
            <a:solidFill>
              <a:schemeClr val="tx2"/>
            </a:solidFill>
            <a:prstDash val="solid"/>
            <a:round/>
            <a:headEnd type="none" w="med" len="med"/>
            <a:tailEnd type="arrow"/>
          </a:ln>
          <a:effectLst/>
        </p:spPr>
      </p:cxnSp>
      <p:cxnSp>
        <p:nvCxnSpPr>
          <p:cNvPr id="14" name="Straight Arrow Connector 13"/>
          <p:cNvCxnSpPr/>
          <p:nvPr/>
        </p:nvCxnSpPr>
        <p:spPr bwMode="auto">
          <a:xfrm rot="5400000" flipH="1" flipV="1">
            <a:off x="6372200" y="4869160"/>
            <a:ext cx="1224136" cy="360040"/>
          </a:xfrm>
          <a:prstGeom prst="straightConnector1">
            <a:avLst/>
          </a:prstGeom>
          <a:solidFill>
            <a:schemeClr val="accent1"/>
          </a:solidFill>
          <a:ln w="9525" cap="flat" cmpd="sng" algn="ctr">
            <a:solidFill>
              <a:schemeClr val="tx2"/>
            </a:solidFill>
            <a:prstDash val="solid"/>
            <a:round/>
            <a:headEnd type="none" w="med" len="med"/>
            <a:tailEnd type="arrow"/>
          </a:ln>
          <a:effectLst/>
        </p:spPr>
      </p:cxnSp>
      <p:cxnSp>
        <p:nvCxnSpPr>
          <p:cNvPr id="19" name="Straight Arrow Connector 18"/>
          <p:cNvCxnSpPr/>
          <p:nvPr/>
        </p:nvCxnSpPr>
        <p:spPr bwMode="auto">
          <a:xfrm rot="5400000" flipH="1" flipV="1">
            <a:off x="6120172" y="4545124"/>
            <a:ext cx="1800200" cy="432048"/>
          </a:xfrm>
          <a:prstGeom prst="straightConnector1">
            <a:avLst/>
          </a:prstGeom>
          <a:solidFill>
            <a:schemeClr val="accent1"/>
          </a:solidFill>
          <a:ln w="9525" cap="flat" cmpd="sng" algn="ctr">
            <a:solidFill>
              <a:schemeClr val="tx2"/>
            </a:solidFill>
            <a:prstDash val="solid"/>
            <a:round/>
            <a:headEnd type="none" w="med" len="med"/>
            <a:tailEnd type="arrow"/>
          </a:ln>
          <a:effectLst/>
        </p:spPr>
      </p:cxnSp>
      <p:cxnSp>
        <p:nvCxnSpPr>
          <p:cNvPr id="21" name="Straight Arrow Connector 20"/>
          <p:cNvCxnSpPr/>
          <p:nvPr/>
        </p:nvCxnSpPr>
        <p:spPr bwMode="auto">
          <a:xfrm rot="5400000" flipH="1" flipV="1">
            <a:off x="5904148" y="4329100"/>
            <a:ext cx="2232248" cy="432048"/>
          </a:xfrm>
          <a:prstGeom prst="straightConnector1">
            <a:avLst/>
          </a:prstGeom>
          <a:solidFill>
            <a:schemeClr val="accent1"/>
          </a:solidFill>
          <a:ln w="9525" cap="flat" cmpd="sng" algn="ctr">
            <a:solidFill>
              <a:schemeClr val="tx2"/>
            </a:solidFill>
            <a:prstDash val="solid"/>
            <a:round/>
            <a:headEnd type="none" w="med" len="med"/>
            <a:tailEnd type="arrow"/>
          </a:ln>
          <a:effectLst/>
        </p:spPr>
      </p:cxnSp>
      <p:cxnSp>
        <p:nvCxnSpPr>
          <p:cNvPr id="23" name="Straight Arrow Connector 22"/>
          <p:cNvCxnSpPr/>
          <p:nvPr/>
        </p:nvCxnSpPr>
        <p:spPr bwMode="auto">
          <a:xfrm rot="5400000" flipH="1" flipV="1">
            <a:off x="5688124" y="4185084"/>
            <a:ext cx="2592288" cy="360040"/>
          </a:xfrm>
          <a:prstGeom prst="straightConnector1">
            <a:avLst/>
          </a:prstGeom>
          <a:solidFill>
            <a:schemeClr val="accent1"/>
          </a:solidFill>
          <a:ln w="9525" cap="flat" cmpd="sng" algn="ctr">
            <a:solidFill>
              <a:schemeClr val="tx2"/>
            </a:solidFill>
            <a:prstDash val="solid"/>
            <a:round/>
            <a:headEnd type="none" w="med" len="med"/>
            <a:tailEnd type="arrow"/>
          </a:ln>
          <a:effectLst/>
        </p:spPr>
      </p:cxnSp>
    </p:spTree>
    <p:extLst>
      <p:ext uri="{BB962C8B-B14F-4D97-AF65-F5344CB8AC3E}">
        <p14:creationId xmlns:p14="http://schemas.microsoft.com/office/powerpoint/2010/main" val="18624387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a:hlinkClick r:id="rId2"/>
          </p:cNvPr>
          <p:cNvPicPr>
            <a:picLocks noChangeAspect="1" noChangeArrowheads="1"/>
          </p:cNvPicPr>
          <p:nvPr/>
        </p:nvPicPr>
        <p:blipFill>
          <a:blip r:embed="rId3" cstate="print"/>
          <a:srcRect/>
          <a:stretch>
            <a:fillRect/>
          </a:stretch>
        </p:blipFill>
        <p:spPr bwMode="auto">
          <a:xfrm>
            <a:off x="3090" y="0"/>
            <a:ext cx="9140910" cy="686031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 name="Rectangle 4"/>
          <p:cNvSpPr/>
          <p:nvPr/>
        </p:nvSpPr>
        <p:spPr>
          <a:xfrm>
            <a:off x="4572000" y="1124744"/>
            <a:ext cx="466795" cy="369332"/>
          </a:xfrm>
          <a:prstGeom prst="rect">
            <a:avLst/>
          </a:prstGeom>
        </p:spPr>
        <p:txBody>
          <a:bodyPr wrap="none">
            <a:spAutoFit/>
          </a:bodyPr>
          <a:lstStyle/>
          <a:p>
            <a:pPr algn="ctr"/>
            <a:r>
              <a:rPr lang="en-US" b="1" kern="10" dirty="0" smtClean="0">
                <a:ln w="9525">
                  <a:noFill/>
                  <a:round/>
                  <a:headEnd/>
                  <a:tailEnd/>
                </a:ln>
                <a:solidFill>
                  <a:srgbClr val="FF0000"/>
                </a:solidFill>
                <a:effectLst>
                  <a:outerShdw dist="53882" dir="2700000" algn="ctr" rotWithShape="0">
                    <a:srgbClr val="C0C0C0">
                      <a:alpha val="80000"/>
                    </a:srgbClr>
                  </a:outerShdw>
                </a:effectLst>
                <a:latin typeface="Times New Roman"/>
                <a:cs typeface="Times New Roman"/>
              </a:rPr>
              <a:t>1st</a:t>
            </a:r>
          </a:p>
        </p:txBody>
      </p:sp>
      <p:sp>
        <p:nvSpPr>
          <p:cNvPr id="6" name="Rectangle 5"/>
          <p:cNvSpPr/>
          <p:nvPr/>
        </p:nvSpPr>
        <p:spPr>
          <a:xfrm>
            <a:off x="4572000" y="1484784"/>
            <a:ext cx="556564" cy="369332"/>
          </a:xfrm>
          <a:prstGeom prst="rect">
            <a:avLst/>
          </a:prstGeom>
        </p:spPr>
        <p:txBody>
          <a:bodyPr wrap="none">
            <a:spAutoFit/>
          </a:bodyPr>
          <a:lstStyle/>
          <a:p>
            <a:pPr algn="ctr"/>
            <a:r>
              <a:rPr lang="en-US" b="1" kern="10" dirty="0" smtClean="0">
                <a:ln w="9525">
                  <a:noFill/>
                  <a:round/>
                  <a:headEnd/>
                  <a:tailEnd/>
                </a:ln>
                <a:solidFill>
                  <a:srgbClr val="FF0000"/>
                </a:solidFill>
                <a:effectLst>
                  <a:outerShdw dist="53882" dir="2700000" algn="ctr" rotWithShape="0">
                    <a:srgbClr val="C0C0C0">
                      <a:alpha val="80000"/>
                    </a:srgbClr>
                  </a:outerShdw>
                </a:effectLst>
                <a:latin typeface="Times New Roman"/>
                <a:cs typeface="Times New Roman"/>
              </a:rPr>
              <a:t>2nd</a:t>
            </a:r>
          </a:p>
        </p:txBody>
      </p:sp>
      <p:sp>
        <p:nvSpPr>
          <p:cNvPr id="7" name="Rectangle 6"/>
          <p:cNvSpPr/>
          <p:nvPr/>
        </p:nvSpPr>
        <p:spPr>
          <a:xfrm>
            <a:off x="4572000" y="1844824"/>
            <a:ext cx="530916" cy="369332"/>
          </a:xfrm>
          <a:prstGeom prst="rect">
            <a:avLst/>
          </a:prstGeom>
        </p:spPr>
        <p:txBody>
          <a:bodyPr wrap="none">
            <a:spAutoFit/>
          </a:bodyPr>
          <a:lstStyle/>
          <a:p>
            <a:pPr algn="ctr"/>
            <a:r>
              <a:rPr lang="en-US" b="1" kern="10" dirty="0" smtClean="0">
                <a:ln w="9525">
                  <a:noFill/>
                  <a:round/>
                  <a:headEnd/>
                  <a:tailEnd/>
                </a:ln>
                <a:solidFill>
                  <a:srgbClr val="FF0000"/>
                </a:solidFill>
                <a:effectLst>
                  <a:outerShdw dist="53882" dir="2700000" algn="ctr" rotWithShape="0">
                    <a:srgbClr val="C0C0C0">
                      <a:alpha val="80000"/>
                    </a:srgbClr>
                  </a:outerShdw>
                </a:effectLst>
                <a:latin typeface="Times New Roman"/>
                <a:cs typeface="Times New Roman"/>
              </a:rPr>
              <a:t>3rd</a:t>
            </a:r>
          </a:p>
        </p:txBody>
      </p:sp>
      <p:sp>
        <p:nvSpPr>
          <p:cNvPr id="8" name="Rectangle 7"/>
          <p:cNvSpPr/>
          <p:nvPr/>
        </p:nvSpPr>
        <p:spPr>
          <a:xfrm>
            <a:off x="4572000" y="2132856"/>
            <a:ext cx="505268" cy="369332"/>
          </a:xfrm>
          <a:prstGeom prst="rect">
            <a:avLst/>
          </a:prstGeom>
        </p:spPr>
        <p:txBody>
          <a:bodyPr wrap="none">
            <a:spAutoFit/>
          </a:bodyPr>
          <a:lstStyle/>
          <a:p>
            <a:pPr algn="ctr"/>
            <a:r>
              <a:rPr lang="en-US" b="1" kern="10" dirty="0" smtClean="0">
                <a:ln w="9525">
                  <a:noFill/>
                  <a:round/>
                  <a:headEnd/>
                  <a:tailEnd/>
                </a:ln>
                <a:solidFill>
                  <a:srgbClr val="FF0000"/>
                </a:solidFill>
                <a:effectLst>
                  <a:outerShdw dist="53882" dir="2700000" algn="ctr" rotWithShape="0">
                    <a:srgbClr val="C0C0C0">
                      <a:alpha val="80000"/>
                    </a:srgbClr>
                  </a:outerShdw>
                </a:effectLst>
                <a:latin typeface="Times New Roman"/>
                <a:cs typeface="Times New Roman"/>
              </a:rPr>
              <a:t>4th</a:t>
            </a:r>
          </a:p>
        </p:txBody>
      </p:sp>
      <p:sp>
        <p:nvSpPr>
          <p:cNvPr id="9" name="Rectangle 8"/>
          <p:cNvSpPr/>
          <p:nvPr/>
        </p:nvSpPr>
        <p:spPr>
          <a:xfrm>
            <a:off x="4572000" y="2492896"/>
            <a:ext cx="505268" cy="369332"/>
          </a:xfrm>
          <a:prstGeom prst="rect">
            <a:avLst/>
          </a:prstGeom>
        </p:spPr>
        <p:txBody>
          <a:bodyPr wrap="none">
            <a:spAutoFit/>
          </a:bodyPr>
          <a:lstStyle/>
          <a:p>
            <a:pPr algn="ctr"/>
            <a:r>
              <a:rPr lang="en-US" b="1" kern="10" dirty="0" smtClean="0">
                <a:ln w="9525">
                  <a:noFill/>
                  <a:round/>
                  <a:headEnd/>
                  <a:tailEnd/>
                </a:ln>
                <a:solidFill>
                  <a:srgbClr val="FF0000"/>
                </a:solidFill>
                <a:effectLst>
                  <a:outerShdw dist="53882" dir="2700000" algn="ctr" rotWithShape="0">
                    <a:srgbClr val="C0C0C0">
                      <a:alpha val="80000"/>
                    </a:srgbClr>
                  </a:outerShdw>
                </a:effectLst>
                <a:latin typeface="Times New Roman"/>
                <a:cs typeface="Times New Roman"/>
              </a:rPr>
              <a:t>5th</a:t>
            </a:r>
          </a:p>
        </p:txBody>
      </p:sp>
      <p:sp>
        <p:nvSpPr>
          <p:cNvPr id="10" name="Rectangle 9"/>
          <p:cNvSpPr/>
          <p:nvPr/>
        </p:nvSpPr>
        <p:spPr>
          <a:xfrm>
            <a:off x="4373462" y="0"/>
            <a:ext cx="4770538" cy="461665"/>
          </a:xfrm>
          <a:prstGeom prst="rect">
            <a:avLst/>
          </a:prstGeom>
        </p:spPr>
        <p:txBody>
          <a:bodyPr wrap="none">
            <a:spAutoFit/>
          </a:bodyPr>
          <a:lstStyle/>
          <a:p>
            <a:pPr algn="ctr"/>
            <a:r>
              <a:rPr lang="en-US" sz="2400" b="1" kern="10" dirty="0" smtClean="0">
                <a:ln w="9525">
                  <a:noFill/>
                  <a:round/>
                  <a:headEnd/>
                  <a:tailEnd/>
                </a:ln>
                <a:gradFill rotWithShape="0">
                  <a:gsLst>
                    <a:gs pos="0">
                      <a:srgbClr val="9999FF"/>
                    </a:gs>
                    <a:gs pos="100000">
                      <a:srgbClr val="009999"/>
                    </a:gs>
                  </a:gsLst>
                  <a:lin ang="5400000" scaled="1"/>
                </a:gradFill>
                <a:effectLst>
                  <a:outerShdw dist="53882" dir="2700000" algn="ctr" rotWithShape="0">
                    <a:srgbClr val="C0C0C0">
                      <a:alpha val="80000"/>
                    </a:srgbClr>
                  </a:outerShdw>
                </a:effectLst>
                <a:latin typeface="Times New Roman"/>
                <a:cs typeface="Times New Roman"/>
              </a:rPr>
              <a:t>The Secondary Survey: A snapshot</a:t>
            </a:r>
          </a:p>
        </p:txBody>
      </p:sp>
      <p:sp>
        <p:nvSpPr>
          <p:cNvPr id="12" name="Rectangle 11"/>
          <p:cNvSpPr/>
          <p:nvPr/>
        </p:nvSpPr>
        <p:spPr>
          <a:xfrm>
            <a:off x="6759213" y="5657671"/>
            <a:ext cx="2225288" cy="1077218"/>
          </a:xfrm>
          <a:prstGeom prst="rect">
            <a:avLst/>
          </a:prstGeom>
          <a:ln>
            <a:solidFill>
              <a:schemeClr val="tx1"/>
            </a:solidFill>
          </a:ln>
        </p:spPr>
        <p:txBody>
          <a:bodyPr wrap="none">
            <a:spAutoFit/>
          </a:bodyPr>
          <a:lstStyle/>
          <a:p>
            <a:pPr algn="ctr"/>
            <a:r>
              <a:rPr lang="en-US" sz="1600" b="1" kern="10" dirty="0" smtClean="0">
                <a:ln w="9525">
                  <a:noFill/>
                  <a:round/>
                  <a:headEnd/>
                  <a:tailEnd/>
                </a:ln>
                <a:solidFill>
                  <a:srgbClr val="FF0000"/>
                </a:solidFill>
                <a:effectLst>
                  <a:outerShdw dist="53882" dir="2700000" algn="ctr" rotWithShape="0">
                    <a:srgbClr val="C0C0C0">
                      <a:alpha val="80000"/>
                    </a:srgbClr>
                  </a:outerShdw>
                </a:effectLst>
                <a:latin typeface="Times New Roman"/>
                <a:cs typeface="Times New Roman"/>
              </a:rPr>
              <a:t>Why are these </a:t>
            </a:r>
          </a:p>
          <a:p>
            <a:pPr algn="ctr"/>
            <a:r>
              <a:rPr lang="en-US" sz="1600" b="1" kern="10" dirty="0" smtClean="0">
                <a:ln w="9525">
                  <a:noFill/>
                  <a:round/>
                  <a:headEnd/>
                  <a:tailEnd/>
                </a:ln>
                <a:solidFill>
                  <a:srgbClr val="FF0000"/>
                </a:solidFill>
                <a:effectLst>
                  <a:outerShdw dist="53882" dir="2700000" algn="ctr" rotWithShape="0">
                    <a:srgbClr val="C0C0C0">
                      <a:alpha val="80000"/>
                    </a:srgbClr>
                  </a:outerShdw>
                </a:effectLst>
                <a:latin typeface="Times New Roman"/>
                <a:cs typeface="Times New Roman"/>
              </a:rPr>
              <a:t>rated as less effective?</a:t>
            </a:r>
          </a:p>
          <a:p>
            <a:pPr algn="ctr"/>
            <a:r>
              <a:rPr lang="en-US" sz="1600" b="1" i="1" kern="10" dirty="0" smtClean="0">
                <a:ln w="9525">
                  <a:noFill/>
                  <a:round/>
                  <a:headEnd/>
                  <a:tailEnd/>
                </a:ln>
                <a:solidFill>
                  <a:srgbClr val="FF0000"/>
                </a:solidFill>
                <a:effectLst>
                  <a:outerShdw dist="53882" dir="2700000" algn="ctr" rotWithShape="0">
                    <a:srgbClr val="C0C0C0">
                      <a:alpha val="80000"/>
                    </a:srgbClr>
                  </a:outerShdw>
                </a:effectLst>
                <a:latin typeface="Times New Roman"/>
                <a:cs typeface="Times New Roman"/>
              </a:rPr>
              <a:t>Do we abandon these or</a:t>
            </a:r>
          </a:p>
          <a:p>
            <a:pPr algn="ctr"/>
            <a:r>
              <a:rPr lang="en-US" sz="1600" b="1" i="1" kern="10" dirty="0" smtClean="0">
                <a:ln w="9525">
                  <a:noFill/>
                  <a:round/>
                  <a:headEnd/>
                  <a:tailEnd/>
                </a:ln>
                <a:solidFill>
                  <a:srgbClr val="FF0000"/>
                </a:solidFill>
                <a:effectLst>
                  <a:outerShdw dist="53882" dir="2700000" algn="ctr" rotWithShape="0">
                    <a:srgbClr val="C0C0C0">
                      <a:alpha val="80000"/>
                    </a:srgbClr>
                  </a:outerShdw>
                </a:effectLst>
                <a:latin typeface="Times New Roman"/>
                <a:cs typeface="Times New Roman"/>
              </a:rPr>
              <a:t>just do them better?</a:t>
            </a:r>
          </a:p>
        </p:txBody>
      </p:sp>
      <p:cxnSp>
        <p:nvCxnSpPr>
          <p:cNvPr id="13" name="Straight Arrow Connector 12"/>
          <p:cNvCxnSpPr/>
          <p:nvPr/>
        </p:nvCxnSpPr>
        <p:spPr bwMode="auto">
          <a:xfrm flipV="1">
            <a:off x="6804248" y="5445224"/>
            <a:ext cx="432048" cy="216024"/>
          </a:xfrm>
          <a:prstGeom prst="straightConnector1">
            <a:avLst/>
          </a:prstGeom>
          <a:solidFill>
            <a:schemeClr val="accent1"/>
          </a:solidFill>
          <a:ln w="9525" cap="flat" cmpd="sng" algn="ctr">
            <a:solidFill>
              <a:schemeClr val="tx2"/>
            </a:solidFill>
            <a:prstDash val="solid"/>
            <a:round/>
            <a:headEnd type="none" w="med" len="med"/>
            <a:tailEnd type="arrow"/>
          </a:ln>
          <a:effectLst/>
        </p:spPr>
      </p:cxnSp>
      <p:cxnSp>
        <p:nvCxnSpPr>
          <p:cNvPr id="14" name="Straight Arrow Connector 13"/>
          <p:cNvCxnSpPr/>
          <p:nvPr/>
        </p:nvCxnSpPr>
        <p:spPr bwMode="auto">
          <a:xfrm rot="5400000" flipH="1" flipV="1">
            <a:off x="6624228" y="5121188"/>
            <a:ext cx="720080" cy="360040"/>
          </a:xfrm>
          <a:prstGeom prst="straightConnector1">
            <a:avLst/>
          </a:prstGeom>
          <a:solidFill>
            <a:schemeClr val="accent1"/>
          </a:solidFill>
          <a:ln w="9525" cap="flat" cmpd="sng" algn="ctr">
            <a:solidFill>
              <a:schemeClr val="tx2"/>
            </a:solidFill>
            <a:prstDash val="solid"/>
            <a:round/>
            <a:headEnd type="none" w="med" len="med"/>
            <a:tailEnd type="arrow"/>
          </a:ln>
          <a:effectLst/>
        </p:spPr>
      </p:cxnSp>
      <p:cxnSp>
        <p:nvCxnSpPr>
          <p:cNvPr id="15" name="Straight Arrow Connector 14"/>
          <p:cNvCxnSpPr/>
          <p:nvPr/>
        </p:nvCxnSpPr>
        <p:spPr bwMode="auto">
          <a:xfrm rot="5400000" flipH="1" flipV="1">
            <a:off x="6444208" y="4869160"/>
            <a:ext cx="1152128" cy="432048"/>
          </a:xfrm>
          <a:prstGeom prst="straightConnector1">
            <a:avLst/>
          </a:prstGeom>
          <a:solidFill>
            <a:schemeClr val="accent1"/>
          </a:solidFill>
          <a:ln w="9525" cap="flat" cmpd="sng" algn="ctr">
            <a:solidFill>
              <a:schemeClr val="tx2"/>
            </a:solidFill>
            <a:prstDash val="solid"/>
            <a:round/>
            <a:headEnd type="none" w="med" len="med"/>
            <a:tailEnd type="arrow"/>
          </a:ln>
          <a:effectLst/>
        </p:spPr>
      </p:cxnSp>
      <p:cxnSp>
        <p:nvCxnSpPr>
          <p:cNvPr id="16" name="Straight Arrow Connector 15"/>
          <p:cNvCxnSpPr/>
          <p:nvPr/>
        </p:nvCxnSpPr>
        <p:spPr bwMode="auto">
          <a:xfrm rot="5400000" flipH="1" flipV="1">
            <a:off x="6300192" y="4725144"/>
            <a:ext cx="1440160" cy="432048"/>
          </a:xfrm>
          <a:prstGeom prst="straightConnector1">
            <a:avLst/>
          </a:prstGeom>
          <a:solidFill>
            <a:schemeClr val="accent1"/>
          </a:solidFill>
          <a:ln w="9525" cap="flat" cmpd="sng" algn="ctr">
            <a:solidFill>
              <a:schemeClr val="tx2"/>
            </a:solidFill>
            <a:prstDash val="solid"/>
            <a:round/>
            <a:headEnd type="none" w="med" len="med"/>
            <a:tailEnd type="arrow"/>
          </a:ln>
          <a:effectLst/>
        </p:spPr>
      </p:cxnSp>
      <p:cxnSp>
        <p:nvCxnSpPr>
          <p:cNvPr id="17" name="Straight Arrow Connector 16"/>
          <p:cNvCxnSpPr/>
          <p:nvPr/>
        </p:nvCxnSpPr>
        <p:spPr bwMode="auto">
          <a:xfrm rot="5400000" flipH="1" flipV="1">
            <a:off x="6156176" y="4581128"/>
            <a:ext cx="1728192" cy="432048"/>
          </a:xfrm>
          <a:prstGeom prst="straightConnector1">
            <a:avLst/>
          </a:prstGeom>
          <a:solidFill>
            <a:schemeClr val="accent1"/>
          </a:solidFill>
          <a:ln w="9525" cap="flat" cmpd="sng" algn="ctr">
            <a:solidFill>
              <a:schemeClr val="tx2"/>
            </a:solidFill>
            <a:prstDash val="solid"/>
            <a:round/>
            <a:headEnd type="none" w="med" len="med"/>
            <a:tailEnd type="arrow"/>
          </a:ln>
          <a:effectLst/>
        </p:spPr>
      </p:cxnSp>
      <p:cxnSp>
        <p:nvCxnSpPr>
          <p:cNvPr id="18" name="Straight Arrow Connector 17"/>
          <p:cNvCxnSpPr/>
          <p:nvPr/>
        </p:nvCxnSpPr>
        <p:spPr bwMode="auto">
          <a:xfrm rot="5400000" flipH="1" flipV="1">
            <a:off x="5904148" y="4329100"/>
            <a:ext cx="2232248" cy="432048"/>
          </a:xfrm>
          <a:prstGeom prst="straightConnector1">
            <a:avLst/>
          </a:prstGeom>
          <a:solidFill>
            <a:schemeClr val="accent1"/>
          </a:solidFill>
          <a:ln w="9525" cap="flat" cmpd="sng" algn="ctr">
            <a:solidFill>
              <a:schemeClr val="tx2"/>
            </a:solidFill>
            <a:prstDash val="solid"/>
            <a:round/>
            <a:headEnd type="none" w="med" len="med"/>
            <a:tailEnd type="arrow"/>
          </a:ln>
          <a:effectLst/>
        </p:spPr>
      </p:cxnSp>
    </p:spTree>
    <p:extLst>
      <p:ext uri="{BB962C8B-B14F-4D97-AF65-F5344CB8AC3E}">
        <p14:creationId xmlns:p14="http://schemas.microsoft.com/office/powerpoint/2010/main" val="265583249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AutoShape 2"/>
          <p:cNvSpPr>
            <a:spLocks noGrp="1" noChangeArrowheads="1"/>
          </p:cNvSpPr>
          <p:nvPr>
            <p:ph type="title"/>
          </p:nvPr>
        </p:nvSpPr>
        <p:spPr>
          <a:xfrm>
            <a:off x="304800" y="0"/>
            <a:ext cx="7924800" cy="1143000"/>
          </a:xfrm>
        </p:spPr>
        <p:txBody>
          <a:bodyPr lIns="92075" tIns="46038" rIns="92075" bIns="46038" anchor="ctr"/>
          <a:lstStyle/>
          <a:p>
            <a:pPr eaLnBrk="1" hangingPunct="1"/>
            <a:r>
              <a:rPr lang="en-US" dirty="0">
                <a:solidFill>
                  <a:srgbClr val="FF0033"/>
                </a:solidFill>
                <a:effectLst>
                  <a:outerShdw blurRad="38100" dist="38100" dir="2700000" algn="tl">
                    <a:srgbClr val="DDDDDD"/>
                  </a:outerShdw>
                </a:effectLst>
                <a:latin typeface="Arial" charset="0"/>
              </a:rPr>
              <a:t>What is Intelligence?</a:t>
            </a:r>
          </a:p>
        </p:txBody>
      </p:sp>
      <p:graphicFrame>
        <p:nvGraphicFramePr>
          <p:cNvPr id="1026" name="Object 3"/>
          <p:cNvGraphicFramePr>
            <a:graphicFrameLocks noGrp="1"/>
          </p:cNvGraphicFramePr>
          <p:nvPr>
            <p:ph type="clipArt" sz="half" idx="1"/>
            <p:extLst>
              <p:ext uri="{D42A27DB-BD31-4B8C-83A1-F6EECF244321}">
                <p14:modId xmlns:p14="http://schemas.microsoft.com/office/powerpoint/2010/main" val="1267208975"/>
              </p:ext>
            </p:extLst>
          </p:nvPr>
        </p:nvGraphicFramePr>
        <p:xfrm>
          <a:off x="533400" y="1600200"/>
          <a:ext cx="1878013" cy="3706813"/>
        </p:xfrm>
        <a:graphic>
          <a:graphicData uri="http://schemas.openxmlformats.org/presentationml/2006/ole">
            <mc:AlternateContent xmlns:mc="http://schemas.openxmlformats.org/markup-compatibility/2006">
              <mc:Choice xmlns:v="urn:schemas-microsoft-com:vml" Requires="v">
                <p:oleObj spid="_x0000_s85009" name="ClipArt" r:id="rId4" imgW="1699920" imgH="3659040" progId="MS_ClipArt_Gallery.2">
                  <p:embed/>
                </p:oleObj>
              </mc:Choice>
              <mc:Fallback>
                <p:oleObj name="ClipArt" r:id="rId4" imgW="1699920" imgH="3659040" progId="MS_ClipArt_Gallery.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600200"/>
                        <a:ext cx="1878013" cy="3706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pic>
                </p:oleObj>
              </mc:Fallback>
            </mc:AlternateContent>
          </a:graphicData>
        </a:graphic>
      </p:graphicFrame>
      <p:sp>
        <p:nvSpPr>
          <p:cNvPr id="9220" name="Rectangle 4"/>
          <p:cNvSpPr>
            <a:spLocks noGrp="1" noChangeArrowheads="1"/>
          </p:cNvSpPr>
          <p:nvPr>
            <p:ph type="body" sz="half" idx="2"/>
          </p:nvPr>
        </p:nvSpPr>
        <p:spPr>
          <a:xfrm>
            <a:off x="2362200" y="1295400"/>
            <a:ext cx="5105400" cy="3671887"/>
          </a:xfrm>
          <a:noFill/>
        </p:spPr>
        <p:txBody>
          <a:bodyPr lIns="92075" tIns="46038" rIns="92075" bIns="46038"/>
          <a:lstStyle/>
          <a:p>
            <a:pPr eaLnBrk="1" hangingPunct="1">
              <a:lnSpc>
                <a:spcPct val="90000"/>
              </a:lnSpc>
              <a:buFont typeface="Wingdings" charset="0"/>
              <a:buNone/>
            </a:pPr>
            <a:r>
              <a:rPr lang="ja-JP" altLang="en-US" dirty="0">
                <a:solidFill>
                  <a:srgbClr val="00CC00"/>
                </a:solidFill>
                <a:latin typeface="Arial" charset="0"/>
              </a:rPr>
              <a:t>“</a:t>
            </a:r>
            <a:r>
              <a:rPr lang="en-US" dirty="0">
                <a:solidFill>
                  <a:srgbClr val="00CC00"/>
                </a:solidFill>
                <a:latin typeface="Arial" charset="0"/>
              </a:rPr>
              <a:t> An intelligence is an ability to solve a problem or generate new products or problems.  This ability is valued in one or more cultural settings." </a:t>
            </a:r>
            <a:endParaRPr lang="en-US" dirty="0" smtClean="0">
              <a:solidFill>
                <a:srgbClr val="00CC00"/>
              </a:solidFill>
              <a:latin typeface="Arial" charset="0"/>
            </a:endParaRPr>
          </a:p>
          <a:p>
            <a:pPr eaLnBrk="1" hangingPunct="1">
              <a:lnSpc>
                <a:spcPct val="90000"/>
              </a:lnSpc>
              <a:buFont typeface="Wingdings" charset="0"/>
              <a:buNone/>
            </a:pPr>
            <a:r>
              <a:rPr lang="en-US" dirty="0" smtClean="0">
                <a:solidFill>
                  <a:srgbClr val="00CC00"/>
                </a:solidFill>
                <a:latin typeface="Arial" charset="0"/>
              </a:rPr>
              <a:t>Howard Gardner, </a:t>
            </a:r>
          </a:p>
          <a:p>
            <a:pPr eaLnBrk="1" hangingPunct="1">
              <a:lnSpc>
                <a:spcPct val="90000"/>
              </a:lnSpc>
              <a:buFont typeface="Wingdings" charset="0"/>
              <a:buNone/>
            </a:pPr>
            <a:r>
              <a:rPr lang="en-US" dirty="0" smtClean="0">
                <a:solidFill>
                  <a:srgbClr val="00CC00"/>
                </a:solidFill>
                <a:latin typeface="Arial" charset="0"/>
              </a:rPr>
              <a:t>FRAMES </a:t>
            </a:r>
            <a:r>
              <a:rPr lang="en-US" dirty="0">
                <a:solidFill>
                  <a:srgbClr val="00CC00"/>
                </a:solidFill>
                <a:latin typeface="Arial" charset="0"/>
              </a:rPr>
              <a:t>OF MIND (1983)</a:t>
            </a:r>
          </a:p>
        </p:txBody>
      </p:sp>
      <p:pic>
        <p:nvPicPr>
          <p:cNvPr id="1029" name="Picture 1028" descr="per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4913" y="-1"/>
            <a:ext cx="1779088" cy="213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458200" y="2209800"/>
            <a:ext cx="685800" cy="4524316"/>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8" name="AutoShape 2"/>
          <p:cNvSpPr txBox="1">
            <a:spLocks noChangeArrowheads="1"/>
          </p:cNvSpPr>
          <p:nvPr/>
        </p:nvSpPr>
        <p:spPr bwMode="auto">
          <a:xfrm>
            <a:off x="1447800" y="5224462"/>
            <a:ext cx="7315200" cy="1633538"/>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a:lstStyle>
          <a:p>
            <a:pPr eaLnBrk="1" hangingPunct="1"/>
            <a:r>
              <a:rPr lang="ja-JP" altLang="en-US" sz="3600" i="1" dirty="0" smtClean="0">
                <a:solidFill>
                  <a:schemeClr val="tx2"/>
                </a:solidFill>
                <a:latin typeface="Arial" charset="0"/>
              </a:rPr>
              <a:t>“</a:t>
            </a:r>
            <a:r>
              <a:rPr lang="en-US" sz="3600" i="1" dirty="0" smtClean="0">
                <a:solidFill>
                  <a:schemeClr val="tx2"/>
                </a:solidFill>
                <a:latin typeface="Arial" charset="0"/>
              </a:rPr>
              <a:t>It‘s not how smart you are but how you are smart.</a:t>
            </a:r>
            <a:r>
              <a:rPr lang="ja-JP" altLang="en-US" sz="3600" i="1" dirty="0" smtClean="0">
                <a:solidFill>
                  <a:schemeClr val="tx2"/>
                </a:solidFill>
                <a:latin typeface="Arial" charset="0"/>
              </a:rPr>
              <a:t>”</a:t>
            </a:r>
            <a:endParaRPr lang="en-US" sz="3600" i="1" dirty="0">
              <a:solidFill>
                <a:schemeClr val="tx2"/>
              </a:solidFill>
              <a:latin typeface="Arial" charset="0"/>
            </a:endParaRPr>
          </a:p>
        </p:txBody>
      </p:sp>
    </p:spTree>
    <p:extLst>
      <p:ext uri="{BB962C8B-B14F-4D97-AF65-F5344CB8AC3E}">
        <p14:creationId xmlns:p14="http://schemas.microsoft.com/office/powerpoint/2010/main" val="3447557184"/>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2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2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4800" y="533400"/>
          <a:ext cx="8458200" cy="6096000"/>
        </p:xfrm>
        <a:graphic>
          <a:graphicData uri="http://schemas.openxmlformats.org/drawingml/2006/table">
            <a:tbl>
              <a:tblPr/>
              <a:tblGrid>
                <a:gridCol w="4442691"/>
                <a:gridCol w="4015509"/>
              </a:tblGrid>
              <a:tr h="1521468">
                <a:tc>
                  <a:txBody>
                    <a:bodyPr/>
                    <a:lstStyle/>
                    <a:p>
                      <a:pPr marL="0" marR="0" algn="l">
                        <a:spcBef>
                          <a:spcPts val="0"/>
                        </a:spcBef>
                        <a:spcAft>
                          <a:spcPts val="0"/>
                        </a:spcAft>
                      </a:pPr>
                      <a:r>
                        <a:rPr lang="en-US" sz="2400" b="1" dirty="0" smtClean="0">
                          <a:latin typeface="Calibri" pitchFamily="34" charset="0"/>
                          <a:ea typeface="Times New Roman"/>
                          <a:cs typeface="Times New Roman"/>
                        </a:rPr>
                        <a:t>VERBAL/LINGUISTIC</a:t>
                      </a:r>
                    </a:p>
                    <a:p>
                      <a:pPr marL="0" marR="0" algn="l">
                        <a:spcBef>
                          <a:spcPts val="0"/>
                        </a:spcBef>
                        <a:spcAft>
                          <a:spcPts val="0"/>
                        </a:spcAft>
                      </a:pPr>
                      <a:r>
                        <a:rPr lang="en-US" sz="2000" b="1" dirty="0" smtClean="0">
                          <a:latin typeface="Calibri" pitchFamily="34" charset="0"/>
                          <a:ea typeface="Times New Roman"/>
                          <a:cs typeface="Times New Roman"/>
                        </a:rPr>
                        <a:t>(WORD</a:t>
                      </a:r>
                      <a:r>
                        <a:rPr lang="en-US" sz="2000" b="1" baseline="0" dirty="0" smtClean="0">
                          <a:latin typeface="Calibri" pitchFamily="34" charset="0"/>
                          <a:ea typeface="Times New Roman"/>
                          <a:cs typeface="Times New Roman"/>
                        </a:rPr>
                        <a:t> SMART)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itchFamily="34" charset="0"/>
                        </a:rPr>
                        <a:t>Sensitivity to the sounds, rhythms, </a:t>
                      </a:r>
                      <a:br>
                        <a:rPr lang="en-US" sz="1600" dirty="0" smtClean="0">
                          <a:latin typeface="Calibri" pitchFamily="34" charset="0"/>
                        </a:rPr>
                      </a:br>
                      <a:r>
                        <a:rPr lang="en-US" sz="1600" dirty="0" smtClean="0">
                          <a:latin typeface="Calibri" pitchFamily="34" charset="0"/>
                        </a:rPr>
                        <a:t>and meanings of words and language,</a:t>
                      </a:r>
                      <a:r>
                        <a:rPr lang="en-US" sz="1600" baseline="0" dirty="0" smtClean="0">
                          <a:latin typeface="Calibri" pitchFamily="34" charset="0"/>
                        </a:rPr>
                        <a:t> </a:t>
                      </a:r>
                      <a:br>
                        <a:rPr lang="en-US" sz="1600" baseline="0" dirty="0" smtClean="0">
                          <a:latin typeface="Calibri" pitchFamily="34" charset="0"/>
                        </a:rPr>
                      </a:br>
                      <a:r>
                        <a:rPr lang="en-US" sz="1600" baseline="0" dirty="0" smtClean="0">
                          <a:latin typeface="Calibri" pitchFamily="34" charset="0"/>
                        </a:rPr>
                        <a:t>both  written and spoken.</a:t>
                      </a:r>
                      <a:endParaRPr lang="en-US" sz="700" dirty="0">
                        <a:latin typeface="Helvetica"/>
                        <a:ea typeface="Times New Roman"/>
                        <a:cs typeface="Times New Roman"/>
                      </a:endParaRPr>
                    </a:p>
                  </a:txBody>
                  <a:tcPr marL="38582" marR="385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2400" b="1" kern="0" dirty="0" smtClean="0">
                          <a:latin typeface="Calibri" pitchFamily="34" charset="0"/>
                          <a:ea typeface="Times New Roman"/>
                          <a:cs typeface="Times New Roman"/>
                        </a:rPr>
                        <a:t>LOGICAL/MATHEMATICAL</a:t>
                      </a:r>
                    </a:p>
                    <a:p>
                      <a:pPr marL="0" marR="0" algn="l">
                        <a:spcBef>
                          <a:spcPts val="0"/>
                        </a:spcBef>
                        <a:spcAft>
                          <a:spcPts val="0"/>
                        </a:spcAft>
                      </a:pPr>
                      <a:r>
                        <a:rPr lang="en-US" sz="2000" b="1" kern="0" dirty="0" smtClean="0">
                          <a:latin typeface="Calibri" pitchFamily="34" charset="0"/>
                          <a:ea typeface="Times New Roman"/>
                          <a:cs typeface="Times New Roman"/>
                        </a:rPr>
                        <a:t>(NUMBER</a:t>
                      </a:r>
                      <a:r>
                        <a:rPr lang="en-US" sz="2000" b="1" kern="0" baseline="0" dirty="0" smtClean="0">
                          <a:latin typeface="Calibri" pitchFamily="34" charset="0"/>
                          <a:ea typeface="Times New Roman"/>
                          <a:cs typeface="Times New Roman"/>
                        </a:rPr>
                        <a:t> SMART)</a:t>
                      </a:r>
                    </a:p>
                    <a:p>
                      <a:pPr marL="0" marR="0" algn="l">
                        <a:spcBef>
                          <a:spcPts val="0"/>
                        </a:spcBef>
                        <a:spcAft>
                          <a:spcPts val="0"/>
                        </a:spcAft>
                      </a:pPr>
                      <a:r>
                        <a:rPr lang="en-US" sz="1600" b="0" kern="0" baseline="0" dirty="0" smtClean="0">
                          <a:latin typeface="Calibri" pitchFamily="34" charset="0"/>
                          <a:ea typeface="Times New Roman"/>
                          <a:cs typeface="Times New Roman"/>
                        </a:rPr>
                        <a:t>Capacity to  deal with numbers,</a:t>
                      </a:r>
                      <a:br>
                        <a:rPr lang="en-US" sz="1600" b="0" kern="0" baseline="0" dirty="0" smtClean="0">
                          <a:latin typeface="Calibri" pitchFamily="34" charset="0"/>
                          <a:ea typeface="Times New Roman"/>
                          <a:cs typeface="Times New Roman"/>
                        </a:rPr>
                      </a:br>
                      <a:r>
                        <a:rPr lang="en-US" sz="1600" b="0" kern="0" baseline="0" dirty="0" smtClean="0">
                          <a:latin typeface="Calibri" pitchFamily="34" charset="0"/>
                          <a:ea typeface="Times New Roman"/>
                          <a:cs typeface="Times New Roman"/>
                        </a:rPr>
                        <a:t>formulae, abstract patterns and</a:t>
                      </a:r>
                      <a:br>
                        <a:rPr lang="en-US" sz="1600" b="0" kern="0" baseline="0" dirty="0" smtClean="0">
                          <a:latin typeface="Calibri" pitchFamily="34" charset="0"/>
                          <a:ea typeface="Times New Roman"/>
                          <a:cs typeface="Times New Roman"/>
                        </a:rPr>
                      </a:br>
                      <a:r>
                        <a:rPr lang="en-US" sz="1600" b="0" kern="0" baseline="0" dirty="0" smtClean="0">
                          <a:latin typeface="Calibri" pitchFamily="34" charset="0"/>
                          <a:ea typeface="Times New Roman"/>
                          <a:cs typeface="Times New Roman"/>
                        </a:rPr>
                        <a:t>inductive/deductive thinking.</a:t>
                      </a:r>
                      <a:endParaRPr lang="en-US" sz="1600" dirty="0">
                        <a:latin typeface="Calibri" pitchFamily="34" charset="0"/>
                        <a:ea typeface="Times New Roman"/>
                        <a:cs typeface="Times New Roman"/>
                      </a:endParaRPr>
                    </a:p>
                  </a:txBody>
                  <a:tcPr marL="38582" marR="385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82453">
                <a:tc>
                  <a:txBody>
                    <a:bodyPr/>
                    <a:lstStyle/>
                    <a:p>
                      <a:pPr marL="0" marR="0" algn="l">
                        <a:spcBef>
                          <a:spcPts val="0"/>
                        </a:spcBef>
                        <a:spcAft>
                          <a:spcPts val="0"/>
                        </a:spcAft>
                      </a:pPr>
                      <a:r>
                        <a:rPr lang="en-US" sz="2400" b="1" kern="0" dirty="0" smtClean="0">
                          <a:latin typeface="Calibri" pitchFamily="34" charset="0"/>
                          <a:ea typeface="Times New Roman"/>
                          <a:cs typeface="Times New Roman"/>
                        </a:rPr>
                        <a:t>VISUAL/SPATIAL</a:t>
                      </a:r>
                    </a:p>
                    <a:p>
                      <a:pPr marL="0" marR="0" algn="l">
                        <a:spcBef>
                          <a:spcPts val="0"/>
                        </a:spcBef>
                        <a:spcAft>
                          <a:spcPts val="0"/>
                        </a:spcAft>
                      </a:pPr>
                      <a:r>
                        <a:rPr lang="en-US" sz="2000" b="1" kern="0" dirty="0" smtClean="0">
                          <a:latin typeface="Calibri" pitchFamily="34" charset="0"/>
                          <a:ea typeface="Times New Roman"/>
                          <a:cs typeface="Times New Roman"/>
                        </a:rPr>
                        <a:t>(PICTURE</a:t>
                      </a:r>
                      <a:r>
                        <a:rPr lang="en-US" sz="2000" b="1" kern="0" baseline="0" dirty="0" smtClean="0">
                          <a:latin typeface="Calibri" pitchFamily="34" charset="0"/>
                          <a:ea typeface="Times New Roman"/>
                          <a:cs typeface="Times New Roman"/>
                        </a:rPr>
                        <a:t> SMART)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kern="0" baseline="0" dirty="0" smtClean="0">
                          <a:latin typeface="Calibri" pitchFamily="34" charset="0"/>
                          <a:ea typeface="Times New Roman"/>
                          <a:cs typeface="Times New Roman"/>
                        </a:rPr>
                        <a:t>Reliance </a:t>
                      </a:r>
                      <a:r>
                        <a:rPr lang="en-US" sz="1600" dirty="0" smtClean="0">
                          <a:latin typeface="Calibri" pitchFamily="34" charset="0"/>
                          <a:ea typeface="Times New Roman"/>
                          <a:cs typeface="Times New Roman"/>
                        </a:rPr>
                        <a:t>on sense of sight and </a:t>
                      </a:r>
                      <a:br>
                        <a:rPr lang="en-US" sz="1600" dirty="0" smtClean="0">
                          <a:latin typeface="Calibri" pitchFamily="34" charset="0"/>
                          <a:ea typeface="Times New Roman"/>
                          <a:cs typeface="Times New Roman"/>
                        </a:rPr>
                      </a:br>
                      <a:r>
                        <a:rPr lang="en-US" sz="1600" dirty="0" smtClean="0">
                          <a:latin typeface="Calibri" pitchFamily="34" charset="0"/>
                          <a:ea typeface="Times New Roman"/>
                          <a:cs typeface="Times New Roman"/>
                        </a:rPr>
                        <a:t>ability to visualize; includes ability </a:t>
                      </a:r>
                      <a:br>
                        <a:rPr lang="en-US" sz="1600" dirty="0" smtClean="0">
                          <a:latin typeface="Calibri" pitchFamily="34" charset="0"/>
                          <a:ea typeface="Times New Roman"/>
                          <a:cs typeface="Times New Roman"/>
                        </a:rPr>
                      </a:br>
                      <a:r>
                        <a:rPr lang="en-US" sz="1600" dirty="0" smtClean="0">
                          <a:latin typeface="Calibri" pitchFamily="34" charset="0"/>
                          <a:ea typeface="Times New Roman"/>
                          <a:cs typeface="Times New Roman"/>
                        </a:rPr>
                        <a:t>to create mental images.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kern="0" dirty="0">
                        <a:latin typeface="Calibri" pitchFamily="34" charset="0"/>
                        <a:ea typeface="Times New Roman"/>
                        <a:cs typeface="Times New Roman"/>
                      </a:endParaRPr>
                    </a:p>
                  </a:txBody>
                  <a:tcPr marL="38582" marR="385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2400" b="1" kern="0" dirty="0" smtClean="0">
                          <a:latin typeface="Calibri" pitchFamily="34" charset="0"/>
                          <a:ea typeface="Times New Roman"/>
                          <a:cs typeface="Times New Roman"/>
                        </a:rPr>
                        <a:t>BODILY/KINESTHETIC</a:t>
                      </a:r>
                      <a:br>
                        <a:rPr lang="en-US" sz="2400" b="1" kern="0" dirty="0" smtClean="0">
                          <a:latin typeface="Calibri" pitchFamily="34" charset="0"/>
                          <a:ea typeface="Times New Roman"/>
                          <a:cs typeface="Times New Roman"/>
                        </a:rPr>
                      </a:br>
                      <a:r>
                        <a:rPr lang="en-US" sz="2000" b="1" kern="0" dirty="0" smtClean="0">
                          <a:latin typeface="Calibri" pitchFamily="34" charset="0"/>
                          <a:ea typeface="Times New Roman"/>
                          <a:cs typeface="Times New Roman"/>
                        </a:rPr>
                        <a:t>(BODY</a:t>
                      </a:r>
                      <a:r>
                        <a:rPr lang="en-US" sz="2000" b="1" kern="0" baseline="0" dirty="0" smtClean="0">
                          <a:latin typeface="Calibri" pitchFamily="34" charset="0"/>
                          <a:ea typeface="Times New Roman"/>
                          <a:cs typeface="Times New Roman"/>
                        </a:rPr>
                        <a:t> SMART)</a:t>
                      </a:r>
                    </a:p>
                    <a:p>
                      <a:pPr fontAlgn="auto">
                        <a:spcBef>
                          <a:spcPts val="0"/>
                        </a:spcBef>
                        <a:spcAft>
                          <a:spcPts val="0"/>
                        </a:spcAft>
                        <a:defRPr/>
                      </a:pPr>
                      <a:r>
                        <a:rPr lang="en-US" sz="1600" dirty="0" smtClean="0">
                          <a:latin typeface="Calibri" pitchFamily="34" charset="0"/>
                        </a:rPr>
                        <a:t>Ability to deal with and </a:t>
                      </a:r>
                      <a:br>
                        <a:rPr lang="en-US" sz="1600" dirty="0" smtClean="0">
                          <a:latin typeface="Calibri" pitchFamily="34" charset="0"/>
                        </a:rPr>
                      </a:br>
                      <a:r>
                        <a:rPr lang="en-US" sz="1600" dirty="0" smtClean="0">
                          <a:latin typeface="Calibri" pitchFamily="34" charset="0"/>
                        </a:rPr>
                        <a:t>control body movements </a:t>
                      </a:r>
                      <a:br>
                        <a:rPr lang="en-US" sz="1600" dirty="0" smtClean="0">
                          <a:latin typeface="Calibri" pitchFamily="34" charset="0"/>
                        </a:rPr>
                      </a:br>
                      <a:r>
                        <a:rPr lang="en-US" sz="1600" dirty="0" smtClean="0">
                          <a:latin typeface="Calibri" pitchFamily="34" charset="0"/>
                        </a:rPr>
                        <a:t>and handle objects skillfully.</a:t>
                      </a:r>
                      <a:endParaRPr lang="en-US" sz="2400" b="1" kern="0" dirty="0">
                        <a:latin typeface="Calibri" pitchFamily="34" charset="0"/>
                        <a:ea typeface="Times New Roman"/>
                        <a:cs typeface="Times New Roman"/>
                      </a:endParaRPr>
                    </a:p>
                  </a:txBody>
                  <a:tcPr marL="38582" marR="385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9511">
                <a:tc>
                  <a:txBody>
                    <a:bodyPr/>
                    <a:lstStyle/>
                    <a:p>
                      <a:pPr marL="0" marR="0" algn="l">
                        <a:spcBef>
                          <a:spcPts val="0"/>
                        </a:spcBef>
                        <a:spcAft>
                          <a:spcPts val="0"/>
                        </a:spcAft>
                      </a:pPr>
                      <a:r>
                        <a:rPr lang="en-US" sz="2400" b="1" dirty="0" smtClean="0">
                          <a:latin typeface="Calibri" pitchFamily="34" charset="0"/>
                          <a:ea typeface="Times New Roman"/>
                          <a:cs typeface="Times New Roman"/>
                        </a:rPr>
                        <a:t>MUSICAL/RHYTHMIC</a:t>
                      </a:r>
                    </a:p>
                    <a:p>
                      <a:pPr marL="0" marR="0" algn="l">
                        <a:spcBef>
                          <a:spcPts val="0"/>
                        </a:spcBef>
                        <a:spcAft>
                          <a:spcPts val="0"/>
                        </a:spcAft>
                      </a:pPr>
                      <a:r>
                        <a:rPr lang="en-US" sz="2000" b="1" dirty="0" smtClean="0">
                          <a:latin typeface="Calibri" pitchFamily="34" charset="0"/>
                          <a:ea typeface="Times New Roman"/>
                          <a:cs typeface="Times New Roman"/>
                        </a:rPr>
                        <a:t>(MUSIC SMART)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itchFamily="34" charset="0"/>
                          <a:ea typeface="Times New Roman"/>
                          <a:cs typeface="Times New Roman"/>
                        </a:rPr>
                        <a:t>Capacity</a:t>
                      </a:r>
                      <a:r>
                        <a:rPr lang="en-US" sz="1600" baseline="0" dirty="0" smtClean="0">
                          <a:latin typeface="Calibri" pitchFamily="34" charset="0"/>
                          <a:ea typeface="Times New Roman"/>
                          <a:cs typeface="Times New Roman"/>
                        </a:rPr>
                        <a:t> to </a:t>
                      </a:r>
                      <a:r>
                        <a:rPr lang="en-US" sz="1600" dirty="0" smtClean="0">
                          <a:latin typeface="Calibri" pitchFamily="34" charset="0"/>
                          <a:ea typeface="Times New Roman"/>
                          <a:cs typeface="Times New Roman"/>
                        </a:rPr>
                        <a:t>recognize</a:t>
                      </a:r>
                      <a:r>
                        <a:rPr lang="en-US" sz="1600" baseline="0" dirty="0" smtClean="0">
                          <a:latin typeface="Calibri" pitchFamily="34" charset="0"/>
                          <a:ea typeface="Times New Roman"/>
                          <a:cs typeface="Times New Roman"/>
                        </a:rPr>
                        <a:t> </a:t>
                      </a:r>
                      <a:r>
                        <a:rPr lang="en-US" sz="1600" dirty="0" smtClean="0">
                          <a:latin typeface="Calibri" pitchFamily="34" charset="0"/>
                          <a:ea typeface="Times New Roman"/>
                          <a:cs typeface="Times New Roman"/>
                        </a:rPr>
                        <a:t>and </a:t>
                      </a:r>
                      <a:br>
                        <a:rPr lang="en-US" sz="1600" dirty="0" smtClean="0">
                          <a:latin typeface="Calibri" pitchFamily="34" charset="0"/>
                          <a:ea typeface="Times New Roman"/>
                          <a:cs typeface="Times New Roman"/>
                        </a:rPr>
                      </a:br>
                      <a:r>
                        <a:rPr lang="en-US" sz="1600" dirty="0" smtClean="0">
                          <a:latin typeface="Calibri" pitchFamily="34" charset="0"/>
                          <a:ea typeface="Times New Roman"/>
                          <a:cs typeface="Times New Roman"/>
                        </a:rPr>
                        <a:t>produce tonal patterns, sounds, </a:t>
                      </a:r>
                      <a:br>
                        <a:rPr lang="en-US" sz="1600" dirty="0" smtClean="0">
                          <a:latin typeface="Calibri" pitchFamily="34" charset="0"/>
                          <a:ea typeface="Times New Roman"/>
                          <a:cs typeface="Times New Roman"/>
                        </a:rPr>
                      </a:br>
                      <a:r>
                        <a:rPr lang="en-US" sz="1600" dirty="0" smtClean="0">
                          <a:latin typeface="Calibri" pitchFamily="34" charset="0"/>
                          <a:ea typeface="Times New Roman"/>
                          <a:cs typeface="Times New Roman"/>
                        </a:rPr>
                        <a:t>pitch, rhythms, and beats</a:t>
                      </a:r>
                      <a:r>
                        <a:rPr lang="en-US" sz="1600" baseline="0" dirty="0" smtClean="0">
                          <a:latin typeface="Calibri" pitchFamily="34" charset="0"/>
                          <a:ea typeface="Times New Roman"/>
                          <a:cs typeface="Times New Roman"/>
                        </a:rPr>
                        <a:t>.</a:t>
                      </a:r>
                      <a:endParaRPr lang="en-US" sz="2400" b="0" dirty="0">
                        <a:latin typeface="Calibri" pitchFamily="34" charset="0"/>
                        <a:ea typeface="Times New Roman"/>
                        <a:cs typeface="Times New Roman"/>
                      </a:endParaRPr>
                    </a:p>
                  </a:txBody>
                  <a:tcPr marL="38582" marR="385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2400" b="1" dirty="0" smtClean="0">
                          <a:latin typeface="Calibri" pitchFamily="34" charset="0"/>
                          <a:ea typeface="Times New Roman"/>
                          <a:cs typeface="Times New Roman"/>
                        </a:rPr>
                        <a:t>INTERPERSONAL</a:t>
                      </a:r>
                    </a:p>
                    <a:p>
                      <a:pPr marL="0" marR="0" algn="l">
                        <a:spcBef>
                          <a:spcPts val="0"/>
                        </a:spcBef>
                        <a:spcAft>
                          <a:spcPts val="0"/>
                        </a:spcAft>
                      </a:pPr>
                      <a:r>
                        <a:rPr lang="en-US" sz="2000" b="1" dirty="0" smtClean="0">
                          <a:latin typeface="Calibri" pitchFamily="34" charset="0"/>
                          <a:ea typeface="Times New Roman"/>
                          <a:cs typeface="Times New Roman"/>
                        </a:rPr>
                        <a:t>(PEOPLE SMART)</a:t>
                      </a:r>
                      <a:endParaRPr lang="en-US" sz="2000" dirty="0">
                        <a:latin typeface="Calibri" pitchFamily="34" charset="0"/>
                        <a:ea typeface="Times New Roman"/>
                        <a:cs typeface="Times New Roman"/>
                      </a:endParaRPr>
                    </a:p>
                    <a:p>
                      <a:pPr marL="0" marR="0">
                        <a:spcBef>
                          <a:spcPts val="0"/>
                        </a:spcBef>
                        <a:spcAft>
                          <a:spcPts val="0"/>
                        </a:spcAft>
                      </a:pPr>
                      <a:r>
                        <a:rPr lang="en-US" sz="1600" dirty="0" smtClean="0">
                          <a:latin typeface="Calibri" pitchFamily="34" charset="0"/>
                          <a:ea typeface="Times New Roman"/>
                          <a:cs typeface="Times New Roman"/>
                        </a:rPr>
                        <a:t>Has to do with </a:t>
                      </a:r>
                      <a:br>
                        <a:rPr lang="en-US" sz="1600" dirty="0" smtClean="0">
                          <a:latin typeface="Calibri" pitchFamily="34" charset="0"/>
                          <a:ea typeface="Times New Roman"/>
                          <a:cs typeface="Times New Roman"/>
                        </a:rPr>
                      </a:br>
                      <a:r>
                        <a:rPr lang="en-US" sz="1600" dirty="0" smtClean="0">
                          <a:latin typeface="Calibri" pitchFamily="34" charset="0"/>
                          <a:ea typeface="Times New Roman"/>
                          <a:cs typeface="Times New Roman"/>
                        </a:rPr>
                        <a:t>person-to-person </a:t>
                      </a:r>
                      <a:br>
                        <a:rPr lang="en-US" sz="1600" dirty="0" smtClean="0">
                          <a:latin typeface="Calibri" pitchFamily="34" charset="0"/>
                          <a:ea typeface="Times New Roman"/>
                          <a:cs typeface="Times New Roman"/>
                        </a:rPr>
                      </a:br>
                      <a:r>
                        <a:rPr lang="en-US" sz="1600" dirty="0" smtClean="0">
                          <a:latin typeface="Calibri" pitchFamily="34" charset="0"/>
                          <a:ea typeface="Times New Roman"/>
                          <a:cs typeface="Times New Roman"/>
                        </a:rPr>
                        <a:t>communication and relationships.</a:t>
                      </a:r>
                      <a:r>
                        <a:rPr lang="en-US" sz="1600" dirty="0" smtClean="0">
                          <a:latin typeface="Calibri" pitchFamily="34" charset="0"/>
                        </a:rPr>
                        <a:t> </a:t>
                      </a:r>
                      <a:endParaRPr lang="en-US" sz="600" dirty="0" smtClean="0">
                        <a:latin typeface="Arial"/>
                        <a:ea typeface="Times New Roman"/>
                        <a:cs typeface="Times New Roman"/>
                      </a:endParaRPr>
                    </a:p>
                    <a:p>
                      <a:pPr marL="160020" marR="0" indent="-171450" algn="l">
                        <a:spcBef>
                          <a:spcPts val="0"/>
                        </a:spcBef>
                        <a:spcAft>
                          <a:spcPts val="0"/>
                        </a:spcAft>
                      </a:pPr>
                      <a:endParaRPr lang="en-US" sz="600" dirty="0">
                        <a:latin typeface="Helvetica"/>
                        <a:ea typeface="Times New Roman"/>
                        <a:cs typeface="Times New Roman"/>
                      </a:endParaRPr>
                    </a:p>
                  </a:txBody>
                  <a:tcPr marL="38582" marR="385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57013">
                <a:tc>
                  <a:txBody>
                    <a:bodyPr/>
                    <a:lstStyle/>
                    <a:p>
                      <a:pPr marL="0" marR="0" algn="l">
                        <a:spcBef>
                          <a:spcPts val="0"/>
                        </a:spcBef>
                        <a:spcAft>
                          <a:spcPts val="0"/>
                        </a:spcAft>
                      </a:pPr>
                      <a:r>
                        <a:rPr lang="en-US" sz="2400" b="1" dirty="0" smtClean="0">
                          <a:latin typeface="Calibri" pitchFamily="34" charset="0"/>
                          <a:ea typeface="Times New Roman"/>
                          <a:cs typeface="Times New Roman"/>
                        </a:rPr>
                        <a:t>INTRAPERSONAL</a:t>
                      </a:r>
                    </a:p>
                    <a:p>
                      <a:pPr marL="0" marR="0" algn="l">
                        <a:spcBef>
                          <a:spcPts val="0"/>
                        </a:spcBef>
                        <a:spcAft>
                          <a:spcPts val="0"/>
                        </a:spcAft>
                      </a:pPr>
                      <a:r>
                        <a:rPr lang="en-US" sz="2000" b="1" dirty="0" smtClean="0">
                          <a:latin typeface="Calibri" pitchFamily="34" charset="0"/>
                          <a:ea typeface="Times New Roman"/>
                          <a:cs typeface="Times New Roman"/>
                        </a:rPr>
                        <a:t>(SELF SMART)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itchFamily="34" charset="0"/>
                          <a:ea typeface="Times New Roman"/>
                          <a:cs typeface="Times New Roman"/>
                        </a:rPr>
                        <a:t>Relates to self-reflection, </a:t>
                      </a:r>
                      <a:r>
                        <a:rPr lang="en-US" sz="1600" dirty="0" err="1" smtClean="0">
                          <a:latin typeface="Calibri" pitchFamily="34" charset="0"/>
                          <a:ea typeface="Times New Roman"/>
                          <a:cs typeface="Times New Roman"/>
                        </a:rPr>
                        <a:t>metacognition</a:t>
                      </a:r>
                      <a:r>
                        <a:rPr lang="en-US" sz="1600" dirty="0" smtClean="0">
                          <a:latin typeface="Calibri" pitchFamily="34" charset="0"/>
                          <a:ea typeface="Times New Roman"/>
                          <a:cs typeface="Times New Roman"/>
                        </a:rPr>
                        <a:t>, </a:t>
                      </a:r>
                      <a:br>
                        <a:rPr lang="en-US" sz="1600" dirty="0" smtClean="0">
                          <a:latin typeface="Calibri" pitchFamily="34" charset="0"/>
                          <a:ea typeface="Times New Roman"/>
                          <a:cs typeface="Times New Roman"/>
                        </a:rPr>
                      </a:br>
                      <a:r>
                        <a:rPr lang="en-US" sz="1600" dirty="0" smtClean="0">
                          <a:latin typeface="Calibri" pitchFamily="34" charset="0"/>
                          <a:ea typeface="Times New Roman"/>
                          <a:cs typeface="Times New Roman"/>
                        </a:rPr>
                        <a:t>awareness of one’s own feelings and </a:t>
                      </a:r>
                      <a:br>
                        <a:rPr lang="en-US" sz="1600" dirty="0" smtClean="0">
                          <a:latin typeface="Calibri" pitchFamily="34" charset="0"/>
                          <a:ea typeface="Times New Roman"/>
                          <a:cs typeface="Times New Roman"/>
                        </a:rPr>
                      </a:br>
                      <a:r>
                        <a:rPr lang="en-US" sz="1600" dirty="0" smtClean="0">
                          <a:latin typeface="Calibri" pitchFamily="34" charset="0"/>
                          <a:ea typeface="Times New Roman"/>
                          <a:cs typeface="Times New Roman"/>
                        </a:rPr>
                        <a:t>internal states of being. </a:t>
                      </a:r>
                      <a:endParaRPr lang="en-US" sz="1600" b="0" dirty="0">
                        <a:latin typeface="Calibri" pitchFamily="34" charset="0"/>
                        <a:ea typeface="Times New Roman"/>
                        <a:cs typeface="Times New Roman"/>
                      </a:endParaRPr>
                    </a:p>
                  </a:txBody>
                  <a:tcPr marL="38582" marR="385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2400" b="1" dirty="0" smtClean="0">
                          <a:latin typeface="Calibri" pitchFamily="34" charset="0"/>
                          <a:ea typeface="Times New Roman"/>
                          <a:cs typeface="Times New Roman"/>
                        </a:rPr>
                        <a:t>NATURALIST </a:t>
                      </a:r>
                      <a:br>
                        <a:rPr lang="en-US" sz="2400" b="1" dirty="0" smtClean="0">
                          <a:latin typeface="Calibri" pitchFamily="34" charset="0"/>
                          <a:ea typeface="Times New Roman"/>
                          <a:cs typeface="Times New Roman"/>
                        </a:rPr>
                      </a:br>
                      <a:r>
                        <a:rPr lang="en-US" sz="2000" b="1" dirty="0" smtClean="0">
                          <a:latin typeface="Calibri" pitchFamily="34" charset="0"/>
                          <a:ea typeface="Times New Roman"/>
                          <a:cs typeface="Times New Roman"/>
                        </a:rPr>
                        <a:t>(NATURE SMART )</a:t>
                      </a:r>
                      <a:endParaRPr lang="en-US" sz="2000" b="1" dirty="0">
                        <a:latin typeface="Calibri" pitchFamily="34" charset="0"/>
                        <a:ea typeface="Times New Roman"/>
                        <a:cs typeface="Times New Roman"/>
                      </a:endParaRPr>
                    </a:p>
                    <a:p>
                      <a:pPr fontAlgn="auto">
                        <a:spcBef>
                          <a:spcPts val="0"/>
                        </a:spcBef>
                        <a:spcAft>
                          <a:spcPts val="0"/>
                        </a:spcAft>
                        <a:defRPr/>
                      </a:pPr>
                      <a:r>
                        <a:rPr lang="en-US" sz="1600" dirty="0" smtClean="0">
                          <a:latin typeface="Calibri" pitchFamily="34" charset="0"/>
                        </a:rPr>
                        <a:t>Appreciation for nature and </a:t>
                      </a:r>
                      <a:br>
                        <a:rPr lang="en-US" sz="1600" dirty="0" smtClean="0">
                          <a:latin typeface="Calibri" pitchFamily="34" charset="0"/>
                        </a:rPr>
                      </a:br>
                      <a:r>
                        <a:rPr lang="en-US" sz="1600" dirty="0" smtClean="0">
                          <a:latin typeface="Calibri" pitchFamily="34" charset="0"/>
                        </a:rPr>
                        <a:t>ecological issues; recognizes </a:t>
                      </a:r>
                      <a:br>
                        <a:rPr lang="en-US" sz="1600" dirty="0" smtClean="0">
                          <a:latin typeface="Calibri" pitchFamily="34" charset="0"/>
                        </a:rPr>
                      </a:br>
                      <a:r>
                        <a:rPr lang="en-US" sz="1600" dirty="0" smtClean="0">
                          <a:latin typeface="Calibri" pitchFamily="34" charset="0"/>
                        </a:rPr>
                        <a:t>patterns in organisms</a:t>
                      </a:r>
                      <a:r>
                        <a:rPr lang="en-US" sz="1600" baseline="0" dirty="0" smtClean="0">
                          <a:latin typeface="Calibri" pitchFamily="34" charset="0"/>
                        </a:rPr>
                        <a:t> &amp; in n</a:t>
                      </a:r>
                      <a:r>
                        <a:rPr lang="en-US" sz="1600" dirty="0" smtClean="0">
                          <a:latin typeface="Calibri" pitchFamily="34" charset="0"/>
                        </a:rPr>
                        <a:t>ature.</a:t>
                      </a:r>
                      <a:endParaRPr lang="en-US" sz="1600" dirty="0">
                        <a:latin typeface="Calibri" pitchFamily="34" charset="0"/>
                      </a:endParaRPr>
                    </a:p>
                  </a:txBody>
                  <a:tcPr marL="38582" marR="385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9475" name="Picture 2" descr="j0396358[1]"/>
          <p:cNvPicPr>
            <a:picLocks noChangeAspect="1" noChangeArrowheads="1"/>
          </p:cNvPicPr>
          <p:nvPr/>
        </p:nvPicPr>
        <p:blipFill>
          <a:blip r:embed="rId2"/>
          <a:srcRect/>
          <a:stretch>
            <a:fillRect/>
          </a:stretch>
        </p:blipFill>
        <p:spPr bwMode="auto">
          <a:xfrm>
            <a:off x="3810000" y="5105400"/>
            <a:ext cx="931863" cy="1371600"/>
          </a:xfrm>
          <a:prstGeom prst="rect">
            <a:avLst/>
          </a:prstGeom>
          <a:noFill/>
          <a:ln w="9525">
            <a:solidFill>
              <a:schemeClr val="bg1"/>
            </a:solidFill>
            <a:miter lim="800000"/>
            <a:headEnd/>
            <a:tailEnd/>
          </a:ln>
        </p:spPr>
      </p:pic>
      <p:pic>
        <p:nvPicPr>
          <p:cNvPr id="19476" name="Picture 1" descr="j0405310[1]"/>
          <p:cNvPicPr>
            <a:picLocks noChangeAspect="1" noChangeArrowheads="1"/>
          </p:cNvPicPr>
          <p:nvPr/>
        </p:nvPicPr>
        <p:blipFill>
          <a:blip r:embed="rId3"/>
          <a:srcRect/>
          <a:stretch>
            <a:fillRect/>
          </a:stretch>
        </p:blipFill>
        <p:spPr bwMode="auto">
          <a:xfrm>
            <a:off x="7696200" y="5105400"/>
            <a:ext cx="1063625" cy="1374775"/>
          </a:xfrm>
          <a:prstGeom prst="rect">
            <a:avLst/>
          </a:prstGeom>
          <a:noFill/>
          <a:ln w="9525">
            <a:solidFill>
              <a:schemeClr val="bg1"/>
            </a:solidFill>
            <a:miter lim="800000"/>
            <a:headEnd/>
            <a:tailEnd/>
          </a:ln>
        </p:spPr>
      </p:pic>
      <p:pic>
        <p:nvPicPr>
          <p:cNvPr id="19477" name="Picture 3" descr="bd19903_[1]"/>
          <p:cNvPicPr>
            <a:picLocks noChangeAspect="1" noChangeArrowheads="1"/>
          </p:cNvPicPr>
          <p:nvPr/>
        </p:nvPicPr>
        <p:blipFill>
          <a:blip r:embed="rId4"/>
          <a:srcRect/>
          <a:stretch>
            <a:fillRect/>
          </a:stretch>
        </p:blipFill>
        <p:spPr bwMode="auto">
          <a:xfrm>
            <a:off x="7467600" y="3581400"/>
            <a:ext cx="1320800" cy="1290638"/>
          </a:xfrm>
          <a:prstGeom prst="rect">
            <a:avLst/>
          </a:prstGeom>
          <a:noFill/>
          <a:ln w="9525">
            <a:noFill/>
            <a:miter lim="800000"/>
            <a:headEnd/>
            <a:tailEnd/>
          </a:ln>
        </p:spPr>
      </p:pic>
      <p:pic>
        <p:nvPicPr>
          <p:cNvPr id="19478" name="Picture 4" descr="j0323410[1]"/>
          <p:cNvPicPr>
            <a:picLocks noChangeAspect="1" noChangeArrowheads="1"/>
          </p:cNvPicPr>
          <p:nvPr/>
        </p:nvPicPr>
        <p:blipFill>
          <a:blip r:embed="rId5"/>
          <a:srcRect/>
          <a:stretch>
            <a:fillRect/>
          </a:stretch>
        </p:blipFill>
        <p:spPr bwMode="auto">
          <a:xfrm>
            <a:off x="3886200" y="3657600"/>
            <a:ext cx="866775" cy="1268413"/>
          </a:xfrm>
          <a:prstGeom prst="rect">
            <a:avLst/>
          </a:prstGeom>
          <a:noFill/>
          <a:ln w="9525">
            <a:noFill/>
            <a:miter lim="800000"/>
            <a:headEnd/>
            <a:tailEnd/>
          </a:ln>
        </p:spPr>
      </p:pic>
      <p:pic>
        <p:nvPicPr>
          <p:cNvPr id="19479" name="Picture 5" descr="j0351847[1]"/>
          <p:cNvPicPr>
            <a:picLocks noChangeAspect="1" noChangeArrowheads="1"/>
          </p:cNvPicPr>
          <p:nvPr/>
        </p:nvPicPr>
        <p:blipFill>
          <a:blip r:embed="rId6"/>
          <a:srcRect/>
          <a:stretch>
            <a:fillRect/>
          </a:stretch>
        </p:blipFill>
        <p:spPr bwMode="auto">
          <a:xfrm>
            <a:off x="3124200" y="3657600"/>
            <a:ext cx="1143000" cy="1079500"/>
          </a:xfrm>
          <a:prstGeom prst="rect">
            <a:avLst/>
          </a:prstGeom>
          <a:noFill/>
          <a:ln w="9525">
            <a:noFill/>
            <a:miter lim="800000"/>
            <a:headEnd/>
            <a:tailEnd/>
          </a:ln>
        </p:spPr>
      </p:pic>
      <p:pic>
        <p:nvPicPr>
          <p:cNvPr id="19480" name="Picture 6" descr="j0150070[1]"/>
          <p:cNvPicPr>
            <a:picLocks noChangeAspect="1" noChangeArrowheads="1"/>
          </p:cNvPicPr>
          <p:nvPr/>
        </p:nvPicPr>
        <p:blipFill>
          <a:blip r:embed="rId7"/>
          <a:srcRect/>
          <a:stretch>
            <a:fillRect/>
          </a:stretch>
        </p:blipFill>
        <p:spPr bwMode="auto">
          <a:xfrm>
            <a:off x="7543800" y="2133600"/>
            <a:ext cx="1168400" cy="1371600"/>
          </a:xfrm>
          <a:prstGeom prst="rect">
            <a:avLst/>
          </a:prstGeom>
          <a:noFill/>
          <a:ln w="6350">
            <a:solidFill>
              <a:srgbClr val="000000"/>
            </a:solidFill>
            <a:miter lim="800000"/>
            <a:headEnd/>
            <a:tailEnd/>
          </a:ln>
        </p:spPr>
      </p:pic>
      <p:pic>
        <p:nvPicPr>
          <p:cNvPr id="19481" name="Picture 7" descr="j0234603[1]"/>
          <p:cNvPicPr>
            <a:picLocks noChangeAspect="1" noChangeArrowheads="1"/>
          </p:cNvPicPr>
          <p:nvPr/>
        </p:nvPicPr>
        <p:blipFill>
          <a:blip r:embed="rId8"/>
          <a:srcRect/>
          <a:stretch>
            <a:fillRect/>
          </a:stretch>
        </p:blipFill>
        <p:spPr bwMode="auto">
          <a:xfrm>
            <a:off x="3505200" y="2133600"/>
            <a:ext cx="1219200" cy="1295400"/>
          </a:xfrm>
          <a:prstGeom prst="rect">
            <a:avLst/>
          </a:prstGeom>
          <a:noFill/>
          <a:ln w="6350">
            <a:solidFill>
              <a:srgbClr val="000000"/>
            </a:solidFill>
            <a:miter lim="800000"/>
            <a:headEnd/>
            <a:tailEnd/>
          </a:ln>
        </p:spPr>
      </p:pic>
      <p:pic>
        <p:nvPicPr>
          <p:cNvPr id="19482" name="Picture 8" descr="j0205402[1]"/>
          <p:cNvPicPr>
            <a:picLocks noChangeAspect="1" noChangeArrowheads="1" noCrop="1"/>
          </p:cNvPicPr>
          <p:nvPr/>
        </p:nvPicPr>
        <p:blipFill>
          <a:blip r:embed="rId9"/>
          <a:srcRect/>
          <a:stretch>
            <a:fillRect/>
          </a:stretch>
        </p:blipFill>
        <p:spPr bwMode="auto">
          <a:xfrm>
            <a:off x="7620000" y="914400"/>
            <a:ext cx="1092200" cy="866775"/>
          </a:xfrm>
          <a:prstGeom prst="rect">
            <a:avLst/>
          </a:prstGeom>
          <a:noFill/>
          <a:ln w="9525">
            <a:noFill/>
            <a:miter lim="800000"/>
            <a:headEnd/>
            <a:tailEnd/>
          </a:ln>
        </p:spPr>
      </p:pic>
      <p:sp>
        <p:nvSpPr>
          <p:cNvPr id="19483" name="Rectangle 10"/>
          <p:cNvSpPr>
            <a:spLocks noChangeArrowheads="1"/>
          </p:cNvSpPr>
          <p:nvPr/>
        </p:nvSpPr>
        <p:spPr bwMode="auto">
          <a:xfrm>
            <a:off x="2971800" y="0"/>
            <a:ext cx="3505200" cy="738188"/>
          </a:xfrm>
          <a:prstGeom prst="rect">
            <a:avLst/>
          </a:prstGeom>
          <a:noFill/>
          <a:ln w="9525">
            <a:noFill/>
            <a:miter lim="800000"/>
            <a:headEnd/>
            <a:tailEnd/>
          </a:ln>
        </p:spPr>
        <p:txBody>
          <a:bodyPr anchor="ctr">
            <a:spAutoFit/>
          </a:bodyPr>
          <a:lstStyle/>
          <a:p>
            <a:r>
              <a:rPr lang="en-US" sz="2400" b="1">
                <a:latin typeface="Calibri" pitchFamily="34" charset="0"/>
                <a:ea typeface="Times New Roman" pitchFamily="18" charset="0"/>
                <a:cs typeface="Arial" pitchFamily="34" charset="0"/>
              </a:rPr>
              <a:t>MULTIPLE INTELLIGENCES</a:t>
            </a:r>
            <a:endParaRPr lang="en-US" sz="2400">
              <a:latin typeface="Calibri" pitchFamily="34" charset="0"/>
              <a:ea typeface="Times New Roman" pitchFamily="18" charset="0"/>
              <a:cs typeface="Arial" pitchFamily="34" charset="0"/>
            </a:endParaRPr>
          </a:p>
          <a:p>
            <a:pPr eaLnBrk="0" hangingPunct="0"/>
            <a:endParaRPr lang="en-US">
              <a:latin typeface="Century Gothic" pitchFamily="34" charset="0"/>
              <a:ea typeface="Times New Roman" pitchFamily="18" charset="0"/>
              <a:cs typeface="Arial" pitchFamily="34" charset="0"/>
            </a:endParaRPr>
          </a:p>
        </p:txBody>
      </p:sp>
      <p:sp>
        <p:nvSpPr>
          <p:cNvPr id="19484" name="Rectangle 11"/>
          <p:cNvSpPr>
            <a:spLocks noChangeArrowheads="1"/>
          </p:cNvSpPr>
          <p:nvPr/>
        </p:nvSpPr>
        <p:spPr bwMode="auto">
          <a:xfrm>
            <a:off x="304800" y="6858000"/>
            <a:ext cx="9144000" cy="369888"/>
          </a:xfrm>
          <a:prstGeom prst="rect">
            <a:avLst/>
          </a:prstGeom>
          <a:noFill/>
          <a:ln w="9525">
            <a:noFill/>
            <a:miter lim="800000"/>
            <a:headEnd/>
            <a:tailEnd/>
          </a:ln>
        </p:spPr>
        <p:txBody>
          <a:bodyPr anchor="ctr">
            <a:spAutoFit/>
          </a:bodyPr>
          <a:lstStyle/>
          <a:p>
            <a:endParaRPr lang="en-US">
              <a:latin typeface="Century Gothic" pitchFamily="34" charset="0"/>
            </a:endParaRPr>
          </a:p>
        </p:txBody>
      </p:sp>
      <p:pic>
        <p:nvPicPr>
          <p:cNvPr id="19485" name="Picture 9" descr="j0234623[1]"/>
          <p:cNvPicPr>
            <a:picLocks noChangeAspect="1" noChangeArrowheads="1"/>
          </p:cNvPicPr>
          <p:nvPr/>
        </p:nvPicPr>
        <p:blipFill>
          <a:blip r:embed="rId10"/>
          <a:srcRect/>
          <a:stretch>
            <a:fillRect/>
          </a:stretch>
        </p:blipFill>
        <p:spPr bwMode="auto">
          <a:xfrm>
            <a:off x="3505200" y="609600"/>
            <a:ext cx="1244600" cy="1295400"/>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pPr>
              <a:defRPr/>
            </a:pPr>
            <a:fld id="{6D64E58C-195F-4078-8E6F-B3BBFFF5985D}" type="slidenum">
              <a:rPr lang="en-US" smtClean="0"/>
              <a:pPr>
                <a:defRPr/>
              </a:pPr>
              <a:t>22</a:t>
            </a:fld>
            <a:endParaRPr lang="en-US" dirty="0"/>
          </a:p>
        </p:txBody>
      </p:sp>
    </p:spTree>
    <p:extLst>
      <p:ext uri="{BB962C8B-B14F-4D97-AF65-F5344CB8AC3E}">
        <p14:creationId xmlns:p14="http://schemas.microsoft.com/office/powerpoint/2010/main" val="287497055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676400" y="5715000"/>
            <a:ext cx="6172200" cy="6964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4401FF"/>
                </a:solidFill>
                <a:effectLst/>
                <a:uLnTx/>
                <a:uFillTx/>
                <a:latin typeface="+mj-lt"/>
                <a:ea typeface="+mj-ea"/>
                <a:cs typeface="+mj-cs"/>
              </a:rPr>
              <a:t>Let the Construction Begin</a:t>
            </a:r>
            <a:endParaRPr lang="en-US" sz="3600" kern="0" dirty="0">
              <a:solidFill>
                <a:srgbClr val="4401FF"/>
              </a:solidFill>
              <a:latin typeface="+mj-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dirty="0" smtClean="0">
              <a:ln>
                <a:noFill/>
              </a:ln>
              <a:solidFill>
                <a:srgbClr val="4401FF"/>
              </a:solidFill>
              <a:effectLst/>
              <a:uLnTx/>
              <a:uFillTx/>
              <a:latin typeface="+mj-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dirty="0" smtClean="0">
              <a:ln>
                <a:noFill/>
              </a:ln>
              <a:solidFill>
                <a:srgbClr val="4401FF"/>
              </a:solidFill>
              <a:effectLst/>
              <a:uLnTx/>
              <a:uFillTx/>
              <a:latin typeface="+mj-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600" kern="0" dirty="0" smtClean="0">
              <a:solidFill>
                <a:srgbClr val="4401FF"/>
              </a:solidFill>
              <a:latin typeface="+mj-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600" kern="0" dirty="0">
              <a:solidFill>
                <a:srgbClr val="4401FF"/>
              </a:solidFill>
              <a:latin typeface="+mj-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dirty="0" smtClean="0">
              <a:ln>
                <a:noFill/>
              </a:ln>
              <a:solidFill>
                <a:srgbClr val="4401FF"/>
              </a:solidFill>
              <a:effectLst/>
              <a:uLnTx/>
              <a:uFillTx/>
              <a:latin typeface="+mj-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dirty="0" smtClean="0">
              <a:ln>
                <a:noFill/>
              </a:ln>
              <a:solidFill>
                <a:srgbClr val="4401FF"/>
              </a:solidFill>
              <a:effectLst/>
              <a:uLnTx/>
              <a:uFillTx/>
              <a:latin typeface="+mj-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dirty="0" smtClean="0">
              <a:ln>
                <a:noFill/>
              </a:ln>
              <a:solidFill>
                <a:srgbClr val="4401FF"/>
              </a:solidFill>
              <a:effectLst/>
              <a:uLnTx/>
              <a:uFillTx/>
              <a:latin typeface="+mj-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kern="0" dirty="0" smtClean="0">
                <a:solidFill>
                  <a:srgbClr val="4401FF"/>
                </a:solidFill>
                <a:latin typeface="+mj-lt"/>
                <a:ea typeface="+mj-ea"/>
                <a:cs typeface="+mj-cs"/>
              </a:rPr>
              <a:t>1. </a:t>
            </a:r>
            <a:r>
              <a:rPr lang="en-US" sz="3600" kern="0" dirty="0" err="1" smtClean="0">
                <a:solidFill>
                  <a:srgbClr val="4401FF"/>
                </a:solidFill>
                <a:latin typeface="+mj-lt"/>
                <a:ea typeface="+mj-ea"/>
                <a:cs typeface="+mj-cs"/>
              </a:rPr>
              <a:t>Symbaloo</a:t>
            </a:r>
            <a:r>
              <a:rPr lang="en-US" sz="3600" kern="0" dirty="0" smtClean="0">
                <a:solidFill>
                  <a:srgbClr val="4401FF"/>
                </a:solidFill>
                <a:latin typeface="+mj-lt"/>
                <a:ea typeface="+mj-ea"/>
                <a:cs typeface="+mj-cs"/>
              </a:rPr>
              <a:t> Homepage</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kern="0" dirty="0" smtClean="0">
                <a:solidFill>
                  <a:srgbClr val="4401FF"/>
                </a:solidFill>
                <a:latin typeface="+mj-lt"/>
                <a:ea typeface="+mj-ea"/>
                <a:cs typeface="+mj-cs"/>
              </a:rPr>
              <a:t>2. 21</a:t>
            </a:r>
            <a:r>
              <a:rPr lang="en-US" sz="3600" kern="0" baseline="30000" dirty="0" smtClean="0">
                <a:solidFill>
                  <a:srgbClr val="4401FF"/>
                </a:solidFill>
                <a:latin typeface="+mj-lt"/>
                <a:ea typeface="+mj-ea"/>
                <a:cs typeface="+mj-cs"/>
              </a:rPr>
              <a:t>st</a:t>
            </a:r>
            <a:r>
              <a:rPr lang="en-US" sz="3600" kern="0" dirty="0" smtClean="0">
                <a:solidFill>
                  <a:srgbClr val="4401FF"/>
                </a:solidFill>
                <a:latin typeface="+mj-lt"/>
                <a:ea typeface="+mj-ea"/>
                <a:cs typeface="+mj-cs"/>
              </a:rPr>
              <a:t> Century Learning Project (Logistics)</a:t>
            </a:r>
          </a:p>
        </p:txBody>
      </p:sp>
      <p:pic>
        <p:nvPicPr>
          <p:cNvPr id="3" name="Picture 2"/>
          <p:cNvPicPr>
            <a:picLocks noChangeAspect="1"/>
          </p:cNvPicPr>
          <p:nvPr/>
        </p:nvPicPr>
        <p:blipFill>
          <a:blip r:embed="rId2"/>
          <a:stretch>
            <a:fillRect/>
          </a:stretch>
        </p:blipFill>
        <p:spPr>
          <a:xfrm>
            <a:off x="1447800" y="914400"/>
            <a:ext cx="6400800" cy="3713391"/>
          </a:xfrm>
          <a:prstGeom prst="rect">
            <a:avLst/>
          </a:prstGeom>
        </p:spPr>
      </p:pic>
    </p:spTree>
    <p:extLst>
      <p:ext uri="{BB962C8B-B14F-4D97-AF65-F5344CB8AC3E}">
        <p14:creationId xmlns:p14="http://schemas.microsoft.com/office/powerpoint/2010/main" val="35991390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descr="brain"/>
          <p:cNvPicPr>
            <a:picLocks noChangeAspect="1" noChangeArrowheads="1"/>
          </p:cNvPicPr>
          <p:nvPr/>
        </p:nvPicPr>
        <p:blipFill>
          <a:blip r:embed="rId2" cstate="print">
            <a:clrChange>
              <a:clrFrom>
                <a:srgbClr val="E1DCC9"/>
              </a:clrFrom>
              <a:clrTo>
                <a:srgbClr val="E1DCC9">
                  <a:alpha val="0"/>
                </a:srgbClr>
              </a:clrTo>
            </a:clrChange>
          </a:blip>
          <a:srcRect/>
          <a:stretch>
            <a:fillRect/>
          </a:stretch>
        </p:blipFill>
        <p:spPr bwMode="auto">
          <a:xfrm>
            <a:off x="0" y="0"/>
            <a:ext cx="9144000" cy="6791124"/>
          </a:xfrm>
          <a:prstGeom prst="rect">
            <a:avLst/>
          </a:prstGeom>
          <a:solidFill>
            <a:schemeClr val="bg1"/>
          </a:solidFill>
          <a:ln w="9525" algn="in">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2819400"/>
            <a:ext cx="5105400" cy="1295400"/>
          </a:xfrm>
          <a:prstGeom prst="rect">
            <a:avLst/>
          </a:prstGeom>
        </p:spPr>
        <p:txBody>
          <a:bodyPr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0" u="none" strike="noStrike" kern="0" cap="none" spc="0" normalizeH="0" baseline="0" noProof="0" dirty="0" smtClean="0">
                <a:ln>
                  <a:noFill/>
                </a:ln>
                <a:solidFill>
                  <a:schemeClr val="tx1"/>
                </a:solidFill>
                <a:effectLst/>
                <a:uLnTx/>
                <a:uFillTx/>
                <a:latin typeface="+mn-lt"/>
                <a:ea typeface="+mn-ea"/>
                <a:cs typeface="+mn-cs"/>
              </a:rPr>
              <a:t>“Those who Fail to Plan</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0" u="none" strike="noStrike" kern="0" cap="none" spc="0" normalizeH="0" baseline="0" noProof="0" dirty="0" smtClean="0">
                <a:ln>
                  <a:noFill/>
                </a:ln>
                <a:solidFill>
                  <a:schemeClr val="tx1"/>
                </a:solidFill>
                <a:effectLst/>
                <a:uLnTx/>
                <a:uFillTx/>
                <a:latin typeface="+mn-lt"/>
                <a:ea typeface="+mn-ea"/>
                <a:cs typeface="+mn-cs"/>
              </a:rPr>
              <a:t>…..Should Plan to Fail.”</a:t>
            </a:r>
            <a:endParaRPr kumimoji="0" lang="en-US" sz="3600" b="1" i="0" u="none" strike="noStrike" kern="0" cap="none" spc="0" normalizeH="0" baseline="0" noProof="0" dirty="0" smtClean="0">
              <a:ln>
                <a:noFill/>
              </a:ln>
              <a:solidFill>
                <a:schemeClr val="tx1"/>
              </a:solidFill>
              <a:effectLst/>
              <a:uLnTx/>
              <a:uFillTx/>
              <a:latin typeface="+mn-lt"/>
              <a:ea typeface="+mn-ea"/>
              <a:cs typeface="+mn-cs"/>
            </a:endParaRPr>
          </a:p>
        </p:txBody>
      </p:sp>
      <p:sp>
        <p:nvSpPr>
          <p:cNvPr id="3" name="Rectangle 3"/>
          <p:cNvSpPr txBox="1">
            <a:spLocks noChangeArrowheads="1"/>
          </p:cNvSpPr>
          <p:nvPr/>
        </p:nvSpPr>
        <p:spPr bwMode="auto">
          <a:xfrm>
            <a:off x="609600" y="152400"/>
            <a:ext cx="7315200" cy="1524000"/>
          </a:xfrm>
          <a:prstGeom prst="rect">
            <a:avLst/>
          </a:prstGeom>
          <a:noFill/>
          <a:ln w="9525">
            <a:noFill/>
            <a:miter lim="800000"/>
            <a:headEnd/>
            <a:tailEnd/>
          </a:ln>
        </p:spPr>
        <p:txBody>
          <a:bodyPr/>
          <a:lstStyle/>
          <a:p>
            <a:pPr algn="ctr">
              <a:spcBef>
                <a:spcPct val="20000"/>
              </a:spcBef>
              <a:buFont typeface="Arial" charset="0"/>
              <a:buNone/>
            </a:pPr>
            <a:r>
              <a:rPr lang="en-US" sz="3200" b="1" dirty="0" smtClean="0">
                <a:latin typeface="Calibri" pitchFamily="34" charset="0"/>
              </a:rPr>
              <a:t>Purposeful Planning </a:t>
            </a:r>
            <a:r>
              <a:rPr lang="en-US" sz="3200" b="1" dirty="0">
                <a:latin typeface="Calibri" pitchFamily="34" charset="0"/>
              </a:rPr>
              <a:t>for Learning:</a:t>
            </a:r>
          </a:p>
          <a:p>
            <a:pPr algn="ctr">
              <a:spcBef>
                <a:spcPct val="20000"/>
              </a:spcBef>
              <a:buFont typeface="Arial" charset="0"/>
              <a:buNone/>
            </a:pPr>
            <a:r>
              <a:rPr lang="en-US" sz="3200" b="1" i="1" dirty="0" smtClean="0">
                <a:solidFill>
                  <a:srgbClr val="FF0000"/>
                </a:solidFill>
                <a:latin typeface="Calibri" pitchFamily="34" charset="0"/>
              </a:rPr>
              <a:t>How do </a:t>
            </a:r>
            <a:r>
              <a:rPr lang="en-US" sz="3200" b="1" i="1" dirty="0" smtClean="0">
                <a:solidFill>
                  <a:srgbClr val="0070C0"/>
                </a:solidFill>
                <a:latin typeface="Calibri" pitchFamily="34" charset="0"/>
              </a:rPr>
              <a:t>WE</a:t>
            </a:r>
            <a:r>
              <a:rPr lang="en-US" sz="3200" b="1" i="1" dirty="0" smtClean="0">
                <a:solidFill>
                  <a:srgbClr val="FF0000"/>
                </a:solidFill>
                <a:latin typeface="Calibri" pitchFamily="34" charset="0"/>
              </a:rPr>
              <a:t> plan for Quality </a:t>
            </a:r>
            <a:r>
              <a:rPr lang="en-US" sz="3200" b="1" i="1" dirty="0">
                <a:solidFill>
                  <a:srgbClr val="FF0000"/>
                </a:solidFill>
                <a:latin typeface="Calibri" pitchFamily="34" charset="0"/>
              </a:rPr>
              <a:t>Instructional </a:t>
            </a:r>
            <a:r>
              <a:rPr lang="en-US" sz="3200" b="1" i="1" dirty="0" smtClean="0">
                <a:solidFill>
                  <a:srgbClr val="FF0000"/>
                </a:solidFill>
                <a:latin typeface="Calibri" pitchFamily="34" charset="0"/>
              </a:rPr>
              <a:t>Design that will improve student learning </a:t>
            </a:r>
            <a:r>
              <a:rPr lang="en-US" sz="3200" b="1" i="1" dirty="0" smtClean="0">
                <a:solidFill>
                  <a:srgbClr val="0070C0"/>
                </a:solidFill>
                <a:latin typeface="Calibri" pitchFamily="34" charset="0"/>
              </a:rPr>
              <a:t>AND</a:t>
            </a:r>
            <a:r>
              <a:rPr lang="en-US" sz="3200" b="1" i="1" dirty="0" smtClean="0">
                <a:solidFill>
                  <a:srgbClr val="FF0000"/>
                </a:solidFill>
                <a:latin typeface="Calibri" pitchFamily="34" charset="0"/>
              </a:rPr>
              <a:t> keep the students engaged?</a:t>
            </a:r>
            <a:endParaRPr lang="en-US" sz="3200" b="1" i="1" dirty="0">
              <a:solidFill>
                <a:srgbClr val="FF0000"/>
              </a:solidFill>
              <a:latin typeface="Calibri" pitchFamily="34" charset="0"/>
            </a:endParaRPr>
          </a:p>
        </p:txBody>
      </p:sp>
      <p:pic>
        <p:nvPicPr>
          <p:cNvPr id="4" name="Picture 2" descr="http://t1.gstatic.com/images?q=tbn:ANd9GcQCt-bGWINeOLNAYs43JdjCV53Kxvyaotn1vrp7qeyzMtgOtXe5cCF4VPSk"/>
          <p:cNvPicPr>
            <a:picLocks noChangeAspect="1" noChangeArrowheads="1"/>
          </p:cNvPicPr>
          <p:nvPr/>
        </p:nvPicPr>
        <p:blipFill>
          <a:blip r:embed="rId2" cstate="print"/>
          <a:srcRect/>
          <a:stretch>
            <a:fillRect/>
          </a:stretch>
        </p:blipFill>
        <p:spPr bwMode="auto">
          <a:xfrm>
            <a:off x="5410200" y="2209800"/>
            <a:ext cx="2819400" cy="2819400"/>
          </a:xfrm>
          <a:prstGeom prst="rect">
            <a:avLst/>
          </a:prstGeom>
          <a:noFill/>
        </p:spPr>
      </p:pic>
      <p:sp>
        <p:nvSpPr>
          <p:cNvPr id="5" name="Rectangle 3"/>
          <p:cNvSpPr txBox="1">
            <a:spLocks noChangeArrowheads="1"/>
          </p:cNvSpPr>
          <p:nvPr/>
        </p:nvSpPr>
        <p:spPr bwMode="auto">
          <a:xfrm>
            <a:off x="1066800" y="5638800"/>
            <a:ext cx="7315200" cy="685800"/>
          </a:xfrm>
          <a:prstGeom prst="rect">
            <a:avLst/>
          </a:prstGeom>
          <a:noFill/>
          <a:ln w="9525">
            <a:noFill/>
            <a:miter lim="800000"/>
            <a:headEnd/>
            <a:tailEnd/>
          </a:ln>
        </p:spPr>
        <p:txBody>
          <a:bodyPr/>
          <a:lstStyle/>
          <a:p>
            <a:pPr algn="ctr">
              <a:spcBef>
                <a:spcPct val="20000"/>
              </a:spcBef>
              <a:buFont typeface="Arial" charset="0"/>
              <a:buNone/>
            </a:pPr>
            <a:r>
              <a:rPr lang="en-US" sz="3200" b="1" dirty="0" smtClean="0">
                <a:solidFill>
                  <a:srgbClr val="FF0000"/>
                </a:solidFill>
                <a:latin typeface="Calibri" pitchFamily="34" charset="0"/>
              </a:rPr>
              <a:t>PURPOSE IS EVERYTHING!</a:t>
            </a:r>
            <a:endParaRPr lang="en-US" sz="3200" b="1" i="1" dirty="0">
              <a:solidFill>
                <a:srgbClr val="FF0000"/>
              </a:solidFill>
              <a:latin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33512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819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819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0" y="8467"/>
            <a:ext cx="9144000" cy="5632310"/>
          </a:xfrm>
          <a:prstGeom prst="rect">
            <a:avLst/>
          </a:prstGeom>
          <a:noFill/>
        </p:spPr>
        <p:txBody>
          <a:bodyPr wrap="square" rtlCol="0">
            <a:spAutoFit/>
          </a:bodyPr>
          <a:lstStyle/>
          <a:p>
            <a:pPr algn="ctr"/>
            <a:r>
              <a:rPr lang="en-CA" sz="3600" b="1" dirty="0" smtClean="0">
                <a:solidFill>
                  <a:srgbClr val="FF0000"/>
                </a:solidFill>
              </a:rPr>
              <a:t>Your 21</a:t>
            </a:r>
            <a:r>
              <a:rPr lang="en-CA" sz="3600" b="1" baseline="30000" dirty="0" smtClean="0">
                <a:solidFill>
                  <a:srgbClr val="FF0000"/>
                </a:solidFill>
              </a:rPr>
              <a:t>st</a:t>
            </a:r>
            <a:r>
              <a:rPr lang="en-CA" sz="3600" b="1" dirty="0" smtClean="0">
                <a:solidFill>
                  <a:srgbClr val="FF0000"/>
                </a:solidFill>
              </a:rPr>
              <a:t> Century </a:t>
            </a:r>
          </a:p>
          <a:p>
            <a:pPr algn="ctr"/>
            <a:r>
              <a:rPr lang="en-CA" sz="3600" b="1" dirty="0" smtClean="0">
                <a:solidFill>
                  <a:srgbClr val="FF0000"/>
                </a:solidFill>
              </a:rPr>
              <a:t>Learning Project</a:t>
            </a:r>
          </a:p>
          <a:p>
            <a:pPr marL="457200" indent="-457200">
              <a:buAutoNum type="arabicPeriod"/>
            </a:pPr>
            <a:r>
              <a:rPr lang="en-CA" sz="2400" b="1" dirty="0" smtClean="0">
                <a:solidFill>
                  <a:schemeClr val="bg1"/>
                </a:solidFill>
              </a:rPr>
              <a:t>Brainstorm logistics</a:t>
            </a:r>
          </a:p>
          <a:p>
            <a:pPr marL="457200" indent="-457200">
              <a:buAutoNum type="arabicPeriod"/>
            </a:pPr>
            <a:r>
              <a:rPr lang="en-CA" sz="2400" b="1" dirty="0" smtClean="0">
                <a:solidFill>
                  <a:schemeClr val="bg1"/>
                </a:solidFill>
              </a:rPr>
              <a:t>Pick your grade, subjects, topics/strands</a:t>
            </a:r>
          </a:p>
          <a:p>
            <a:r>
              <a:rPr lang="en-CA" sz="2400" b="1" dirty="0" smtClean="0">
                <a:solidFill>
                  <a:schemeClr val="bg1"/>
                </a:solidFill>
              </a:rPr>
              <a:t>2. Choose a “student centered” theme/problem of interest</a:t>
            </a:r>
          </a:p>
          <a:p>
            <a:r>
              <a:rPr lang="en-CA" sz="2400" b="1" dirty="0" smtClean="0">
                <a:solidFill>
                  <a:schemeClr val="bg1"/>
                </a:solidFill>
              </a:rPr>
              <a:t>3. Look for curricular connections in the learning outcomes</a:t>
            </a:r>
          </a:p>
          <a:p>
            <a:r>
              <a:rPr lang="en-CA" sz="2400" b="1" dirty="0" smtClean="0">
                <a:solidFill>
                  <a:schemeClr val="bg1"/>
                </a:solidFill>
              </a:rPr>
              <a:t>4. Create an “engaging, interesting” title for your project 5. Think of what “21</a:t>
            </a:r>
            <a:r>
              <a:rPr lang="en-CA" sz="2400" b="1" baseline="30000" dirty="0" smtClean="0">
                <a:solidFill>
                  <a:schemeClr val="bg1"/>
                </a:solidFill>
              </a:rPr>
              <a:t>st</a:t>
            </a:r>
            <a:r>
              <a:rPr lang="en-CA" sz="2400" b="1" dirty="0" smtClean="0">
                <a:solidFill>
                  <a:schemeClr val="bg1"/>
                </a:solidFill>
              </a:rPr>
              <a:t> Century Skills” your project will   </a:t>
            </a:r>
          </a:p>
          <a:p>
            <a:r>
              <a:rPr lang="en-CA" sz="2400" b="1" dirty="0">
                <a:solidFill>
                  <a:schemeClr val="bg1"/>
                </a:solidFill>
              </a:rPr>
              <a:t> </a:t>
            </a:r>
            <a:r>
              <a:rPr lang="en-CA" sz="2400" b="1" dirty="0" smtClean="0">
                <a:solidFill>
                  <a:schemeClr val="bg1"/>
                </a:solidFill>
              </a:rPr>
              <a:t>  address.</a:t>
            </a:r>
          </a:p>
          <a:p>
            <a:r>
              <a:rPr lang="en-CA" sz="2400" b="1" dirty="0" smtClean="0">
                <a:solidFill>
                  <a:schemeClr val="bg1"/>
                </a:solidFill>
              </a:rPr>
              <a:t>6. Think of what “intelligence types” your project will </a:t>
            </a:r>
          </a:p>
          <a:p>
            <a:r>
              <a:rPr lang="en-CA" sz="2400" b="1" dirty="0">
                <a:solidFill>
                  <a:schemeClr val="bg1"/>
                </a:solidFill>
              </a:rPr>
              <a:t> </a:t>
            </a:r>
            <a:r>
              <a:rPr lang="en-CA" sz="2400" b="1" dirty="0" smtClean="0">
                <a:solidFill>
                  <a:schemeClr val="bg1"/>
                </a:solidFill>
              </a:rPr>
              <a:t>  address.</a:t>
            </a:r>
          </a:p>
          <a:p>
            <a:r>
              <a:rPr lang="en-CA" sz="2400" b="1" dirty="0" smtClean="0">
                <a:solidFill>
                  <a:schemeClr val="bg1"/>
                </a:solidFill>
              </a:rPr>
              <a:t>7. Create a big question designed around both your </a:t>
            </a:r>
          </a:p>
          <a:p>
            <a:r>
              <a:rPr lang="en-CA" sz="2400" b="1" dirty="0" smtClean="0">
                <a:solidFill>
                  <a:schemeClr val="bg1"/>
                </a:solidFill>
              </a:rPr>
              <a:t>   curricular areas and your theme/problem</a:t>
            </a:r>
          </a:p>
          <a:p>
            <a:r>
              <a:rPr lang="en-CA" sz="2400" b="1" dirty="0">
                <a:solidFill>
                  <a:schemeClr val="bg1"/>
                </a:solidFill>
              </a:rPr>
              <a:t>8</a:t>
            </a:r>
            <a:r>
              <a:rPr lang="en-CA" sz="2400" b="1" dirty="0" smtClean="0">
                <a:solidFill>
                  <a:schemeClr val="bg1"/>
                </a:solidFill>
              </a:rPr>
              <a:t>. Look for resources</a:t>
            </a:r>
          </a:p>
        </p:txBody>
      </p:sp>
      <p:pic>
        <p:nvPicPr>
          <p:cNvPr id="52225" name="Picture 1"/>
          <p:cNvPicPr>
            <a:picLocks noChangeAspect="1" noChangeArrowheads="1"/>
          </p:cNvPicPr>
          <p:nvPr/>
        </p:nvPicPr>
        <p:blipFill>
          <a:blip r:embed="rId3" cstate="print"/>
          <a:srcRect/>
          <a:stretch>
            <a:fillRect/>
          </a:stretch>
        </p:blipFill>
        <p:spPr bwMode="auto">
          <a:xfrm>
            <a:off x="6858000" y="381000"/>
            <a:ext cx="2058269" cy="1295400"/>
          </a:xfrm>
          <a:prstGeom prst="rect">
            <a:avLst/>
          </a:prstGeom>
          <a:noFill/>
          <a:ln w="9525">
            <a:noFill/>
            <a:miter lim="800000"/>
            <a:headEnd/>
            <a:tailEnd/>
          </a:ln>
        </p:spPr>
      </p:pic>
      <p:sp>
        <p:nvSpPr>
          <p:cNvPr id="3" name="Rectangle 2"/>
          <p:cNvSpPr/>
          <p:nvPr/>
        </p:nvSpPr>
        <p:spPr>
          <a:xfrm>
            <a:off x="228600" y="5486400"/>
            <a:ext cx="8686800" cy="1200328"/>
          </a:xfrm>
          <a:prstGeom prst="rect">
            <a:avLst/>
          </a:prstGeom>
        </p:spPr>
        <p:txBody>
          <a:bodyPr wrap="square">
            <a:spAutoFit/>
          </a:bodyPr>
          <a:lstStyle/>
          <a:p>
            <a:pPr algn="ctr" eaLnBrk="1" hangingPunct="1"/>
            <a:r>
              <a:rPr lang="en-CA" sz="2400" i="1" dirty="0">
                <a:solidFill>
                  <a:srgbClr val="00CC00"/>
                </a:solidFill>
                <a:effectLst>
                  <a:outerShdw blurRad="38100" dist="38100" dir="2700000" algn="tl">
                    <a:srgbClr val="DDDDDD"/>
                  </a:outerShdw>
                </a:effectLst>
                <a:latin typeface="Arial" charset="0"/>
              </a:rPr>
              <a:t>Students are capable of deep understanding and mastery if they are allowed to gain knowledge and understanding through their strongest intelligences.</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2"/>
          <p:cNvPicPr>
            <a:picLocks noChangeAspect="1" noChangeArrowheads="1"/>
          </p:cNvPicPr>
          <p:nvPr/>
        </p:nvPicPr>
        <p:blipFill>
          <a:blip r:embed="rId2" cstate="print"/>
          <a:srcRect/>
          <a:stretch>
            <a:fillRect/>
          </a:stretch>
        </p:blipFill>
        <p:spPr bwMode="auto">
          <a:xfrm>
            <a:off x="0" y="0"/>
            <a:ext cx="9144000" cy="6858037"/>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914400"/>
            <a:ext cx="7086600" cy="4431983"/>
          </a:xfrm>
          <a:prstGeom prst="rect">
            <a:avLst/>
          </a:prstGeom>
          <a:noFill/>
        </p:spPr>
        <p:txBody>
          <a:bodyPr wrap="square" rtlCol="0">
            <a:spAutoFit/>
          </a:bodyPr>
          <a:lstStyle/>
          <a:p>
            <a:r>
              <a:rPr lang="en-CA" sz="4800" dirty="0" smtClean="0">
                <a:solidFill>
                  <a:schemeClr val="tx2"/>
                </a:solidFill>
              </a:rPr>
              <a:t>What if……</a:t>
            </a:r>
          </a:p>
          <a:p>
            <a:endParaRPr lang="en-US" sz="4000" dirty="0" smtClean="0"/>
          </a:p>
          <a:p>
            <a:r>
              <a:rPr lang="en-US" sz="4400" dirty="0" smtClean="0"/>
              <a:t>….students were assessed by projects THEY created versus exams created by OTHERS?</a:t>
            </a:r>
            <a:endParaRPr lang="en-CA" sz="4400" dirty="0" smtClean="0"/>
          </a:p>
          <a:p>
            <a:endParaRPr lang="en-CA" dirty="0"/>
          </a:p>
        </p:txBody>
      </p:sp>
      <p:pic>
        <p:nvPicPr>
          <p:cNvPr id="8194" name="Picture 2"/>
          <p:cNvPicPr>
            <a:picLocks noChangeAspect="1" noChangeArrowheads="1"/>
          </p:cNvPicPr>
          <p:nvPr/>
        </p:nvPicPr>
        <p:blipFill>
          <a:blip r:embed="rId2" cstate="print"/>
          <a:srcRect/>
          <a:stretch>
            <a:fillRect/>
          </a:stretch>
        </p:blipFill>
        <p:spPr bwMode="auto">
          <a:xfrm>
            <a:off x="7246495" y="0"/>
            <a:ext cx="1897505" cy="2362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0" y="990600"/>
            <a:ext cx="9143999" cy="5715000"/>
          </a:xfrm>
          <a:prstGeom prst="rect">
            <a:avLst/>
          </a:prstGeom>
          <a:noFill/>
          <a:ln w="9525">
            <a:noFill/>
            <a:miter lim="800000"/>
            <a:headEnd/>
            <a:tailEnd/>
          </a:ln>
        </p:spPr>
      </p:pic>
      <p:cxnSp>
        <p:nvCxnSpPr>
          <p:cNvPr id="9" name="Straight Connector 8"/>
          <p:cNvCxnSpPr/>
          <p:nvPr/>
        </p:nvCxnSpPr>
        <p:spPr>
          <a:xfrm>
            <a:off x="304800" y="5791200"/>
            <a:ext cx="85344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57400" y="304800"/>
            <a:ext cx="5029200" cy="830997"/>
          </a:xfrm>
          <a:prstGeom prst="rect">
            <a:avLst/>
          </a:prstGeom>
          <a:noFill/>
        </p:spPr>
        <p:txBody>
          <a:bodyPr wrap="square" rtlCol="0">
            <a:spAutoFit/>
          </a:bodyPr>
          <a:lstStyle/>
          <a:p>
            <a:pPr algn="ctr"/>
            <a:r>
              <a:rPr lang="en-CA" sz="2400" b="1" dirty="0" smtClean="0">
                <a:solidFill>
                  <a:srgbClr val="FF0000"/>
                </a:solidFill>
              </a:rPr>
              <a:t>Part one: Brainstorm Logistics</a:t>
            </a:r>
          </a:p>
          <a:p>
            <a:pPr algn="ctr"/>
            <a:r>
              <a:rPr lang="en-CA" sz="2400" b="1" dirty="0" smtClean="0">
                <a:solidFill>
                  <a:srgbClr val="FF0000"/>
                </a:solidFill>
              </a:rPr>
              <a:t>Due next month</a:t>
            </a:r>
            <a:endParaRPr lang="en-CA" sz="2400"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3074" name="Picture 2"/>
          <p:cNvPicPr>
            <a:picLocks noGrp="1" noChangeAspect="1" noChangeArrowheads="1"/>
          </p:cNvPicPr>
          <p:nvPr>
            <p:ph idx="1"/>
          </p:nvPr>
        </p:nvPicPr>
        <p:blipFill>
          <a:blip r:embed="rId2" cstate="print"/>
          <a:srcRect/>
          <a:stretch>
            <a:fillRect/>
          </a:stretch>
        </p:blipFill>
        <p:spPr bwMode="auto">
          <a:xfrm>
            <a:off x="0" y="0"/>
            <a:ext cx="9144000" cy="6826593"/>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304800" y="4343400"/>
            <a:ext cx="2286000" cy="2286000"/>
          </a:xfrm>
          <a:prstGeom prst="rect">
            <a:avLst/>
          </a:prstGeom>
          <a:noFill/>
          <a:ln w="9525">
            <a:noFill/>
            <a:miter lim="800000"/>
            <a:headEnd/>
            <a:tailEnd/>
          </a:ln>
        </p:spPr>
      </p:pic>
      <p:sp>
        <p:nvSpPr>
          <p:cNvPr id="3079" name="WordArt 7"/>
          <p:cNvSpPr>
            <a:spLocks noChangeArrowheads="1" noChangeShapeType="1" noTextEdit="1"/>
          </p:cNvSpPr>
          <p:nvPr/>
        </p:nvSpPr>
        <p:spPr bwMode="auto">
          <a:xfrm rot="20224890">
            <a:off x="50183" y="339053"/>
            <a:ext cx="1619413" cy="588040"/>
          </a:xfrm>
          <a:prstGeom prst="rect">
            <a:avLst/>
          </a:prstGeom>
        </p:spPr>
        <p:txBody>
          <a:bodyPr wrap="none" fromWordArt="1">
            <a:prstTxWarp prst="textPlain">
              <a:avLst>
                <a:gd name="adj" fmla="val 50000"/>
              </a:avLst>
            </a:prstTxWarp>
          </a:bodyPr>
          <a:lstStyle/>
          <a:p>
            <a:pPr algn="ctr" rtl="0"/>
            <a:r>
              <a:rPr lang="en-CA" sz="3600" kern="10" spc="0" dirty="0" smtClean="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Stage 2</a:t>
            </a:r>
            <a:endParaRPr lang="en-CA" sz="3600" kern="10" spc="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10" name="WordArt 7"/>
          <p:cNvSpPr>
            <a:spLocks noChangeArrowheads="1" noChangeShapeType="1" noTextEdit="1"/>
          </p:cNvSpPr>
          <p:nvPr/>
        </p:nvSpPr>
        <p:spPr bwMode="auto">
          <a:xfrm rot="20155402">
            <a:off x="1500781" y="3234006"/>
            <a:ext cx="1905000" cy="647700"/>
          </a:xfrm>
          <a:prstGeom prst="rect">
            <a:avLst/>
          </a:prstGeom>
        </p:spPr>
        <p:txBody>
          <a:bodyPr wrap="none" fromWordArt="1">
            <a:prstTxWarp prst="textPlain">
              <a:avLst>
                <a:gd name="adj" fmla="val 50000"/>
              </a:avLst>
            </a:prstTxWarp>
          </a:bodyPr>
          <a:lstStyle/>
          <a:p>
            <a:pPr algn="ctr" rtl="0"/>
            <a:r>
              <a:rPr lang="en-CA" sz="3600" kern="10" spc="0" dirty="0" smtClean="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Stage 3</a:t>
            </a:r>
            <a:endParaRPr lang="en-CA" sz="3600" kern="10" spc="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11" name="WordArt 7"/>
          <p:cNvSpPr>
            <a:spLocks noChangeArrowheads="1" noChangeShapeType="1" noTextEdit="1"/>
          </p:cNvSpPr>
          <p:nvPr/>
        </p:nvSpPr>
        <p:spPr bwMode="auto">
          <a:xfrm rot="20039506">
            <a:off x="3710580" y="5596206"/>
            <a:ext cx="1905000" cy="647700"/>
          </a:xfrm>
          <a:prstGeom prst="rect">
            <a:avLst/>
          </a:prstGeom>
        </p:spPr>
        <p:txBody>
          <a:bodyPr wrap="none" fromWordArt="1">
            <a:prstTxWarp prst="textPlain">
              <a:avLst>
                <a:gd name="adj" fmla="val 50000"/>
              </a:avLst>
            </a:prstTxWarp>
          </a:bodyPr>
          <a:lstStyle/>
          <a:p>
            <a:pPr algn="ctr" rtl="0"/>
            <a:r>
              <a:rPr lang="en-CA" sz="3600" kern="10" spc="0" dirty="0" smtClean="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Stage 4</a:t>
            </a:r>
            <a:endParaRPr lang="en-CA" sz="3600" kern="10" spc="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0" y="0"/>
            <a:ext cx="9222680" cy="6858000"/>
          </a:xfrm>
          <a:prstGeom prst="rect">
            <a:avLst/>
          </a:prstGeom>
          <a:solidFill>
            <a:schemeClr val="bg1"/>
          </a:solidFill>
          <a:ln w="9525">
            <a:noFill/>
            <a:miter lim="800000"/>
            <a:headEnd/>
            <a:tailEnd/>
          </a:ln>
          <a:effectLst/>
        </p:spPr>
      </p:pic>
      <p:sp>
        <p:nvSpPr>
          <p:cNvPr id="6" name="WordArt 7"/>
          <p:cNvSpPr>
            <a:spLocks noChangeArrowheads="1" noChangeShapeType="1" noTextEdit="1"/>
          </p:cNvSpPr>
          <p:nvPr/>
        </p:nvSpPr>
        <p:spPr bwMode="auto">
          <a:xfrm rot="20224890">
            <a:off x="203323" y="573959"/>
            <a:ext cx="1905000" cy="647700"/>
          </a:xfrm>
          <a:prstGeom prst="rect">
            <a:avLst/>
          </a:prstGeom>
        </p:spPr>
        <p:txBody>
          <a:bodyPr wrap="none" fromWordArt="1">
            <a:prstTxWarp prst="textPlain">
              <a:avLst>
                <a:gd name="adj" fmla="val 50000"/>
              </a:avLst>
            </a:prstTxWarp>
          </a:bodyPr>
          <a:lstStyle/>
          <a:p>
            <a:pPr algn="ctr" rtl="0"/>
            <a:r>
              <a:rPr lang="en-CA" sz="3600" kern="10" spc="0" dirty="0" smtClean="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Stage 2</a:t>
            </a:r>
            <a:endParaRPr lang="en-CA" sz="3600" kern="10" spc="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7" name="WordArt 7"/>
          <p:cNvSpPr>
            <a:spLocks noChangeArrowheads="1" noChangeShapeType="1" noTextEdit="1"/>
          </p:cNvSpPr>
          <p:nvPr/>
        </p:nvSpPr>
        <p:spPr bwMode="auto">
          <a:xfrm rot="20155402">
            <a:off x="49250" y="2494005"/>
            <a:ext cx="1905000" cy="647700"/>
          </a:xfrm>
          <a:prstGeom prst="rect">
            <a:avLst/>
          </a:prstGeom>
        </p:spPr>
        <p:txBody>
          <a:bodyPr wrap="none" fromWordArt="1">
            <a:prstTxWarp prst="textPlain">
              <a:avLst>
                <a:gd name="adj" fmla="val 50000"/>
              </a:avLst>
            </a:prstTxWarp>
          </a:bodyPr>
          <a:lstStyle/>
          <a:p>
            <a:pPr algn="ctr" rtl="0"/>
            <a:r>
              <a:rPr lang="en-CA" sz="3600" kern="10" spc="0" dirty="0" smtClean="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Stage 3</a:t>
            </a:r>
            <a:endParaRPr lang="en-CA" sz="3600" kern="10" spc="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8" name="WordArt 7"/>
          <p:cNvSpPr>
            <a:spLocks noChangeArrowheads="1" noChangeShapeType="1" noTextEdit="1"/>
          </p:cNvSpPr>
          <p:nvPr/>
        </p:nvSpPr>
        <p:spPr bwMode="auto">
          <a:xfrm rot="20039506">
            <a:off x="197951" y="4956875"/>
            <a:ext cx="1905000" cy="647700"/>
          </a:xfrm>
          <a:prstGeom prst="rect">
            <a:avLst/>
          </a:prstGeom>
        </p:spPr>
        <p:txBody>
          <a:bodyPr wrap="none" fromWordArt="1">
            <a:prstTxWarp prst="textPlain">
              <a:avLst>
                <a:gd name="adj" fmla="val 50000"/>
              </a:avLst>
            </a:prstTxWarp>
          </a:bodyPr>
          <a:lstStyle/>
          <a:p>
            <a:pPr algn="ctr" rtl="0"/>
            <a:r>
              <a:rPr lang="en-CA" sz="3600" kern="10" spc="0" dirty="0" smtClean="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Stage 4</a:t>
            </a:r>
            <a:endParaRPr lang="en-CA" sz="3600" kern="10" spc="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1027" name="Picture 3"/>
          <p:cNvPicPr>
            <a:picLocks noGrp="1" noChangeAspect="1" noChangeArrowheads="1"/>
          </p:cNvPicPr>
          <p:nvPr>
            <p:ph idx="1"/>
          </p:nvPr>
        </p:nvPicPr>
        <p:blipFill>
          <a:blip r:embed="rId2" cstate="print"/>
          <a:srcRect/>
          <a:stretch>
            <a:fillRect/>
          </a:stretch>
        </p:blipFill>
        <p:spPr bwMode="auto">
          <a:xfrm>
            <a:off x="0" y="0"/>
            <a:ext cx="6713114" cy="6883068"/>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6629400" y="0"/>
            <a:ext cx="2514600" cy="2514600"/>
          </a:xfrm>
          <a:prstGeom prst="rect">
            <a:avLst/>
          </a:prstGeom>
          <a:noFill/>
          <a:ln w="9525">
            <a:noFill/>
            <a:miter lim="800000"/>
            <a:headEnd/>
            <a:tailEnd/>
          </a:ln>
        </p:spPr>
      </p:pic>
      <p:sp>
        <p:nvSpPr>
          <p:cNvPr id="9" name="TextBox 8"/>
          <p:cNvSpPr txBox="1"/>
          <p:nvPr/>
        </p:nvSpPr>
        <p:spPr>
          <a:xfrm>
            <a:off x="6324600" y="3886200"/>
            <a:ext cx="2514600" cy="2308324"/>
          </a:xfrm>
          <a:prstGeom prst="rect">
            <a:avLst/>
          </a:prstGeom>
          <a:noFill/>
          <a:ln>
            <a:solidFill>
              <a:schemeClr val="accent1"/>
            </a:solidFill>
          </a:ln>
        </p:spPr>
        <p:txBody>
          <a:bodyPr wrap="square" rtlCol="0">
            <a:spAutoFit/>
          </a:bodyPr>
          <a:lstStyle/>
          <a:p>
            <a:pPr algn="ctr"/>
            <a:r>
              <a:rPr lang="en-CA" sz="3600" b="1" dirty="0" smtClean="0">
                <a:solidFill>
                  <a:srgbClr val="FF0000"/>
                </a:solidFill>
              </a:rPr>
              <a:t>Think</a:t>
            </a:r>
          </a:p>
          <a:p>
            <a:pPr algn="ctr"/>
            <a:r>
              <a:rPr lang="en-CA" sz="3600" dirty="0" smtClean="0">
                <a:solidFill>
                  <a:srgbClr val="0070C0"/>
                </a:solidFill>
              </a:rPr>
              <a:t>Big Rocks</a:t>
            </a:r>
          </a:p>
          <a:p>
            <a:pPr algn="ctr"/>
            <a:r>
              <a:rPr lang="en-CA" sz="3600" dirty="0" smtClean="0">
                <a:solidFill>
                  <a:srgbClr val="0070C0"/>
                </a:solidFill>
              </a:rPr>
              <a:t>Sand</a:t>
            </a:r>
          </a:p>
          <a:p>
            <a:pPr algn="ctr"/>
            <a:r>
              <a:rPr lang="en-CA" sz="3600" dirty="0" smtClean="0">
                <a:solidFill>
                  <a:srgbClr val="0070C0"/>
                </a:solidFill>
              </a:rPr>
              <a:t>Water</a:t>
            </a:r>
            <a:endParaRPr lang="en-CA" sz="3600" dirty="0">
              <a:solidFill>
                <a:srgbClr val="0070C0"/>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a:xfrm>
            <a:off x="457200" y="228600"/>
            <a:ext cx="8229600" cy="780288"/>
          </a:xfrm>
          <a:solidFill>
            <a:srgbClr val="000099"/>
          </a:solidFill>
        </p:spPr>
        <p:txBody>
          <a:bodyPr>
            <a:normAutofit/>
          </a:bodyPr>
          <a:lstStyle/>
          <a:p>
            <a:pPr algn="ctr" eaLnBrk="1" hangingPunct="1"/>
            <a:r>
              <a:rPr lang="en-CA" dirty="0" smtClean="0">
                <a:solidFill>
                  <a:schemeClr val="bg1"/>
                </a:solidFill>
              </a:rPr>
              <a:t>Are we teachers?</a:t>
            </a:r>
            <a:endParaRPr lang="en-US" dirty="0" smtClean="0">
              <a:solidFill>
                <a:schemeClr val="bg1"/>
              </a:solidFill>
            </a:endParaRPr>
          </a:p>
        </p:txBody>
      </p:sp>
      <p:sp>
        <p:nvSpPr>
          <p:cNvPr id="5123" name="Rectangle 5"/>
          <p:cNvSpPr>
            <a:spLocks noGrp="1" noChangeArrowheads="1"/>
          </p:cNvSpPr>
          <p:nvPr>
            <p:ph type="body" idx="1"/>
          </p:nvPr>
        </p:nvSpPr>
        <p:spPr>
          <a:xfrm>
            <a:off x="0" y="1066800"/>
            <a:ext cx="8763000" cy="2514600"/>
          </a:xfrm>
        </p:spPr>
        <p:txBody>
          <a:bodyPr/>
          <a:lstStyle/>
          <a:p>
            <a:pPr eaLnBrk="1" hangingPunct="1"/>
            <a:r>
              <a:rPr lang="en-CA" sz="2800" dirty="0" smtClean="0"/>
              <a:t>Determining the learning destination</a:t>
            </a:r>
          </a:p>
          <a:p>
            <a:pPr eaLnBrk="1" hangingPunct="1"/>
            <a:r>
              <a:rPr lang="en-CA" sz="2800" dirty="0" smtClean="0"/>
              <a:t>Creating questions that foster inquiry</a:t>
            </a:r>
          </a:p>
          <a:p>
            <a:pPr eaLnBrk="1" hangingPunct="1"/>
            <a:r>
              <a:rPr lang="en-CA" sz="2800" dirty="0" smtClean="0"/>
              <a:t>Designing units, backwards</a:t>
            </a:r>
          </a:p>
          <a:p>
            <a:pPr eaLnBrk="1" hangingPunct="1"/>
            <a:r>
              <a:rPr lang="en-CA" sz="2800" dirty="0" smtClean="0"/>
              <a:t>Determining assessment evidence</a:t>
            </a:r>
          </a:p>
          <a:p>
            <a:pPr eaLnBrk="1" hangingPunct="1"/>
            <a:r>
              <a:rPr lang="en-CA" sz="2800" dirty="0" smtClean="0"/>
              <a:t>Recognizing the benefits of performance criteria</a:t>
            </a:r>
          </a:p>
          <a:p>
            <a:pPr eaLnBrk="1" hangingPunct="1">
              <a:buNone/>
            </a:pPr>
            <a:endParaRPr lang="en-CA" sz="2800" dirty="0" smtClean="0"/>
          </a:p>
        </p:txBody>
      </p:sp>
      <p:sp>
        <p:nvSpPr>
          <p:cNvPr id="5" name="Rectangle 4"/>
          <p:cNvSpPr txBox="1">
            <a:spLocks noChangeArrowheads="1"/>
          </p:cNvSpPr>
          <p:nvPr/>
        </p:nvSpPr>
        <p:spPr>
          <a:xfrm>
            <a:off x="457200" y="5105400"/>
            <a:ext cx="8229600" cy="1600200"/>
          </a:xfrm>
          <a:prstGeom prst="rect">
            <a:avLst/>
          </a:prstGeom>
          <a:solidFill>
            <a:srgbClr val="000099"/>
          </a:solidFill>
        </p:spPr>
        <p:txBody>
          <a:bodyPr vert="horz" lIns="0" rIns="0" bIns="0" anchor="b">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CA" sz="5000" dirty="0" smtClean="0">
                <a:solidFill>
                  <a:schemeClr val="bg1"/>
                </a:solidFill>
                <a:latin typeface="+mj-lt"/>
                <a:ea typeface="+mj-ea"/>
                <a:cs typeface="+mj-cs"/>
              </a:rPr>
              <a:t>o</a:t>
            </a:r>
            <a:r>
              <a:rPr kumimoji="0" lang="en-CA" sz="5000" b="0" i="0" u="none" strike="noStrike" kern="1200" cap="none" spc="0" normalizeH="0" baseline="0" noProof="0" dirty="0" smtClean="0">
                <a:ln>
                  <a:noFill/>
                </a:ln>
                <a:solidFill>
                  <a:schemeClr val="bg1"/>
                </a:solidFill>
                <a:effectLst/>
                <a:uLnTx/>
                <a:uFillTx/>
                <a:latin typeface="+mj-lt"/>
                <a:ea typeface="+mj-ea"/>
                <a:cs typeface="+mj-cs"/>
              </a:rPr>
              <a:t>r are we designers?</a:t>
            </a:r>
          </a:p>
          <a:p>
            <a:pPr marL="0" marR="0" lvl="0" indent="0" algn="ctr" defTabSz="914400" rtl="0" eaLnBrk="1" fontAlgn="auto" latinLnBrk="0" hangingPunct="1">
              <a:lnSpc>
                <a:spcPct val="100000"/>
              </a:lnSpc>
              <a:spcBef>
                <a:spcPct val="0"/>
              </a:spcBef>
              <a:spcAft>
                <a:spcPts val="0"/>
              </a:spcAft>
              <a:buClrTx/>
              <a:buSzTx/>
              <a:buFontTx/>
              <a:buNone/>
              <a:tabLst/>
              <a:defRPr/>
            </a:pPr>
            <a:r>
              <a:rPr lang="en-CA" sz="5000" dirty="0" smtClean="0">
                <a:solidFill>
                  <a:schemeClr val="bg1"/>
                </a:solidFill>
                <a:latin typeface="+mj-lt"/>
                <a:ea typeface="+mj-ea"/>
                <a:cs typeface="+mj-cs"/>
              </a:rPr>
              <a:t>Architects of instruction?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5000" b="0" i="0" u="none" strike="noStrike" kern="1200" cap="none" spc="0" normalizeH="0" baseline="0" noProof="0" dirty="0" smtClean="0">
                <a:ln>
                  <a:noFill/>
                </a:ln>
                <a:solidFill>
                  <a:schemeClr val="bg1"/>
                </a:solidFill>
                <a:effectLst/>
                <a:uLnTx/>
                <a:uFillTx/>
                <a:latin typeface="+mj-lt"/>
                <a:ea typeface="+mj-ea"/>
                <a:cs typeface="+mj-cs"/>
              </a:rPr>
              <a:t>Facilitators of learning?</a:t>
            </a:r>
            <a:endParaRPr kumimoji="0" lang="en-US" sz="5000" b="0"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37890" name="Picture 2" descr="http://t1.gstatic.com/images?q=tbn:ANd9GcQ9Aa_o6jItuGrLYN8gEKMyjuL4JLoT--lWezoFe7UMJe7O0Qhpo0i0UFBn_Q"/>
          <p:cNvPicPr>
            <a:picLocks noChangeAspect="1" noChangeArrowheads="1"/>
          </p:cNvPicPr>
          <p:nvPr/>
        </p:nvPicPr>
        <p:blipFill>
          <a:blip r:embed="rId3" cstate="print"/>
          <a:srcRect/>
          <a:stretch>
            <a:fillRect/>
          </a:stretch>
        </p:blipFill>
        <p:spPr bwMode="auto">
          <a:xfrm>
            <a:off x="3581400" y="3581400"/>
            <a:ext cx="1419225" cy="15049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580926"/>
          </a:xfrm>
        </p:spPr>
        <p:txBody>
          <a:bodyPr>
            <a:normAutofit fontScale="90000"/>
          </a:bodyPr>
          <a:lstStyle/>
          <a:p>
            <a:r>
              <a:rPr lang="en-CA" b="1" dirty="0" smtClean="0">
                <a:solidFill>
                  <a:srgbClr val="FF0000"/>
                </a:solidFill>
              </a:rPr>
              <a:t>Table Talk</a:t>
            </a:r>
            <a:endParaRPr lang="en-US" b="1" dirty="0">
              <a:solidFill>
                <a:srgbClr val="FF0000"/>
              </a:solidFill>
            </a:endParaRPr>
          </a:p>
        </p:txBody>
      </p:sp>
      <p:sp>
        <p:nvSpPr>
          <p:cNvPr id="3" name="Content Placeholder 2"/>
          <p:cNvSpPr>
            <a:spLocks noGrp="1"/>
          </p:cNvSpPr>
          <p:nvPr>
            <p:ph idx="1"/>
          </p:nvPr>
        </p:nvSpPr>
        <p:spPr>
          <a:xfrm>
            <a:off x="990600" y="2132856"/>
            <a:ext cx="7706544" cy="4525963"/>
          </a:xfrm>
        </p:spPr>
        <p:txBody>
          <a:bodyPr/>
          <a:lstStyle/>
          <a:p>
            <a:r>
              <a:rPr lang="en-CA" sz="2800" dirty="0" smtClean="0"/>
              <a:t>Which instructional strategies will have students directing/controlling their own meanings? Their own learning?</a:t>
            </a:r>
          </a:p>
          <a:p>
            <a:r>
              <a:rPr lang="en-CA" sz="2800" dirty="0" smtClean="0"/>
              <a:t>How else can you give control to students in the classroom? How can you empower them?</a:t>
            </a:r>
          </a:p>
          <a:p>
            <a:r>
              <a:rPr lang="en-CA" sz="2800" dirty="0" smtClean="0"/>
              <a:t>What are the challenges in giving up control?</a:t>
            </a:r>
          </a:p>
          <a:p>
            <a:r>
              <a:rPr lang="en-CA" sz="2800" dirty="0" smtClean="0"/>
              <a:t>Are you a “Student-Directed” Teacher? </a:t>
            </a:r>
            <a:endParaRPr lang="en-US" sz="2800" dirty="0"/>
          </a:p>
        </p:txBody>
      </p:sp>
      <p:sp>
        <p:nvSpPr>
          <p:cNvPr id="4" name="Rectangle 3"/>
          <p:cNvSpPr/>
          <p:nvPr/>
        </p:nvSpPr>
        <p:spPr>
          <a:xfrm>
            <a:off x="971600" y="980728"/>
            <a:ext cx="7056784" cy="646331"/>
          </a:xfrm>
          <a:prstGeom prst="rect">
            <a:avLst/>
          </a:prstGeom>
        </p:spPr>
        <p:txBody>
          <a:bodyPr wrap="square">
            <a:spAutoFit/>
          </a:bodyPr>
          <a:lstStyle/>
          <a:p>
            <a:pPr algn="ctr"/>
            <a:r>
              <a:rPr lang="en-US" dirty="0" smtClean="0">
                <a:solidFill>
                  <a:srgbClr val="0070C0"/>
                </a:solidFill>
              </a:rPr>
              <a:t>Example of Student Directed Learning in the 21</a:t>
            </a:r>
            <a:r>
              <a:rPr lang="en-US" baseline="30000" dirty="0" smtClean="0">
                <a:solidFill>
                  <a:srgbClr val="0070C0"/>
                </a:solidFill>
              </a:rPr>
              <a:t>st</a:t>
            </a:r>
            <a:r>
              <a:rPr lang="en-US" dirty="0" smtClean="0">
                <a:solidFill>
                  <a:srgbClr val="0070C0"/>
                </a:solidFill>
              </a:rPr>
              <a:t> Century Classroom:</a:t>
            </a:r>
          </a:p>
          <a:p>
            <a:pPr algn="ctr"/>
            <a:r>
              <a:rPr lang="en-US" dirty="0" smtClean="0">
                <a:hlinkClick r:id="rId2"/>
              </a:rPr>
              <a:t>http://www.youtube.com/watch?v=qxKcHF-Zv4s&amp;feature=colike</a:t>
            </a:r>
            <a:r>
              <a:rPr lang="en-US" dirty="0" smtClean="0"/>
              <a:t> </a:t>
            </a:r>
            <a:endParaRPr lang="en-US" dirty="0"/>
          </a:p>
        </p:txBody>
      </p:sp>
    </p:spTree>
    <p:extLst>
      <p:ext uri="{BB962C8B-B14F-4D97-AF65-F5344CB8AC3E}">
        <p14:creationId xmlns:p14="http://schemas.microsoft.com/office/powerpoint/2010/main" val="301618853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64514" name="Picture 2"/>
          <p:cNvPicPr>
            <a:picLocks noGrp="1" noChangeAspect="1" noChangeArrowheads="1"/>
          </p:cNvPicPr>
          <p:nvPr>
            <p:ph idx="1"/>
          </p:nvPr>
        </p:nvPicPr>
        <p:blipFill>
          <a:blip r:embed="rId2" cstate="print"/>
          <a:srcRect/>
          <a:stretch>
            <a:fillRect/>
          </a:stretch>
        </p:blipFill>
        <p:spPr bwMode="auto">
          <a:xfrm>
            <a:off x="0" y="-85471"/>
            <a:ext cx="9144000" cy="6943471"/>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9144000" cy="6937968"/>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2971800" y="0"/>
            <a:ext cx="3495675" cy="600075"/>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04800" y="228600"/>
            <a:ext cx="1200150" cy="51435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7620000" y="228600"/>
            <a:ext cx="1200150" cy="5143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066800"/>
            <a:ext cx="4724400" cy="780288"/>
          </a:xfrm>
        </p:spPr>
        <p:txBody>
          <a:bodyPr>
            <a:normAutofit fontScale="90000"/>
          </a:bodyPr>
          <a:lstStyle/>
          <a:p>
            <a:r>
              <a:rPr lang="en-CA" dirty="0" smtClean="0"/>
              <a:t>Curriculum: </a:t>
            </a:r>
            <a:br>
              <a:rPr lang="en-CA" dirty="0" smtClean="0"/>
            </a:br>
            <a:r>
              <a:rPr lang="en-CA" dirty="0" smtClean="0"/>
              <a:t>The Future and You</a:t>
            </a:r>
            <a:endParaRPr lang="en-CA" dirty="0"/>
          </a:p>
        </p:txBody>
      </p:sp>
      <p:sp>
        <p:nvSpPr>
          <p:cNvPr id="3" name="Content Placeholder 2"/>
          <p:cNvSpPr>
            <a:spLocks noGrp="1"/>
          </p:cNvSpPr>
          <p:nvPr>
            <p:ph idx="1"/>
          </p:nvPr>
        </p:nvSpPr>
        <p:spPr>
          <a:xfrm>
            <a:off x="0" y="2438400"/>
            <a:ext cx="9144000" cy="4419600"/>
          </a:xfrm>
          <a:solidFill>
            <a:schemeClr val="bg1"/>
          </a:solidFill>
        </p:spPr>
        <p:txBody>
          <a:bodyPr>
            <a:normAutofit fontScale="85000" lnSpcReduction="20000"/>
          </a:bodyPr>
          <a:lstStyle/>
          <a:p>
            <a:r>
              <a:rPr lang="en-CA" dirty="0" smtClean="0"/>
              <a:t>What kind of curriculum experience will you design?</a:t>
            </a:r>
          </a:p>
          <a:p>
            <a:r>
              <a:rPr lang="en-CA" dirty="0" smtClean="0"/>
              <a:t>Will your curriculum address the essential understandings and learning outcomes of the program of studies?</a:t>
            </a:r>
          </a:p>
          <a:p>
            <a:r>
              <a:rPr lang="en-CA" dirty="0" smtClean="0"/>
              <a:t>Will your curriculum plan inspire, motivate, and engage students?</a:t>
            </a:r>
          </a:p>
          <a:p>
            <a:r>
              <a:rPr lang="en-CA" dirty="0" smtClean="0"/>
              <a:t>Will your curriculum allow for collaboration?</a:t>
            </a:r>
          </a:p>
          <a:p>
            <a:r>
              <a:rPr lang="en-CA" dirty="0" smtClean="0"/>
              <a:t>Will your curriculum meet the needs of the 21</a:t>
            </a:r>
            <a:r>
              <a:rPr lang="en-CA" baseline="30000" dirty="0" smtClean="0"/>
              <a:t>st</a:t>
            </a:r>
            <a:r>
              <a:rPr lang="en-CA" dirty="0" smtClean="0"/>
              <a:t> century learner?</a:t>
            </a:r>
          </a:p>
          <a:p>
            <a:r>
              <a:rPr lang="en-CA" dirty="0" smtClean="0"/>
              <a:t>Will your curriculum demonstrate creativity and innovation in teaching and learning?</a:t>
            </a:r>
            <a:endParaRPr lang="en-CA" dirty="0"/>
          </a:p>
        </p:txBody>
      </p:sp>
      <p:pic>
        <p:nvPicPr>
          <p:cNvPr id="4" name="Picture 2"/>
          <p:cNvPicPr>
            <a:picLocks noChangeAspect="1" noChangeArrowheads="1"/>
          </p:cNvPicPr>
          <p:nvPr/>
        </p:nvPicPr>
        <p:blipFill>
          <a:blip r:embed="rId2" cstate="print"/>
          <a:srcRect/>
          <a:stretch>
            <a:fillRect/>
          </a:stretch>
        </p:blipFill>
        <p:spPr bwMode="auto">
          <a:xfrm>
            <a:off x="6629400" y="0"/>
            <a:ext cx="2514600" cy="243306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a:stretch>
            <a:fillRect/>
          </a:stretch>
        </p:blipFill>
        <p:spPr bwMode="auto">
          <a:xfrm>
            <a:off x="2286000" y="3352800"/>
            <a:ext cx="4740888" cy="3362537"/>
          </a:xfrm>
          <a:prstGeom prst="rect">
            <a:avLst/>
          </a:prstGeom>
          <a:noFill/>
          <a:ln w="9525">
            <a:noFill/>
            <a:miter lim="800000"/>
            <a:headEnd/>
            <a:tailEnd/>
          </a:ln>
        </p:spPr>
      </p:pic>
      <p:sp>
        <p:nvSpPr>
          <p:cNvPr id="2" name="TextBox 1"/>
          <p:cNvSpPr txBox="1"/>
          <p:nvPr/>
        </p:nvSpPr>
        <p:spPr>
          <a:xfrm>
            <a:off x="228600" y="304800"/>
            <a:ext cx="3886200" cy="3139321"/>
          </a:xfrm>
          <a:prstGeom prst="rect">
            <a:avLst/>
          </a:prstGeom>
          <a:noFill/>
        </p:spPr>
        <p:txBody>
          <a:bodyPr wrap="square" rtlCol="0">
            <a:spAutoFit/>
          </a:bodyPr>
          <a:lstStyle/>
          <a:p>
            <a:r>
              <a:rPr lang="en-US" b="1" dirty="0" smtClean="0">
                <a:solidFill>
                  <a:srgbClr val="FF0000"/>
                </a:solidFill>
              </a:rPr>
              <a:t>Questions for the Day:</a:t>
            </a:r>
          </a:p>
          <a:p>
            <a:pPr marL="342900" indent="-342900">
              <a:buAutoNum type="arabicPeriod"/>
            </a:pPr>
            <a:r>
              <a:rPr lang="en-US" dirty="0" smtClean="0"/>
              <a:t>What are the advantages of using more “student-directed” approaches in your classroom? (constructivism)</a:t>
            </a:r>
          </a:p>
          <a:p>
            <a:pPr marL="342900" indent="-342900">
              <a:buAutoNum type="arabicPeriod"/>
            </a:pPr>
            <a:r>
              <a:rPr lang="en-US" dirty="0" smtClean="0"/>
              <a:t>What different ways can we implement student-directed learning into our classrooms?</a:t>
            </a:r>
          </a:p>
          <a:p>
            <a:pPr marL="342900" indent="-342900">
              <a:buAutoNum type="arabicPeriod"/>
            </a:pPr>
            <a:r>
              <a:rPr lang="en-US" dirty="0" smtClean="0"/>
              <a:t>How can we integrate multiple intelligences and web 2.0 into this learning?</a:t>
            </a:r>
            <a:endParaRPr lang="en-US" dirty="0"/>
          </a:p>
        </p:txBody>
      </p:sp>
      <p:sp>
        <p:nvSpPr>
          <p:cNvPr id="8" name="TextBox 7"/>
          <p:cNvSpPr txBox="1"/>
          <p:nvPr/>
        </p:nvSpPr>
        <p:spPr>
          <a:xfrm>
            <a:off x="4267200" y="304800"/>
            <a:ext cx="3962400" cy="3139321"/>
          </a:xfrm>
          <a:prstGeom prst="rect">
            <a:avLst/>
          </a:prstGeom>
          <a:noFill/>
        </p:spPr>
        <p:txBody>
          <a:bodyPr wrap="square" rtlCol="0">
            <a:spAutoFit/>
          </a:bodyPr>
          <a:lstStyle/>
          <a:p>
            <a:r>
              <a:rPr lang="en-US" b="1" dirty="0" smtClean="0">
                <a:solidFill>
                  <a:srgbClr val="FF0000"/>
                </a:solidFill>
              </a:rPr>
              <a:t>Learning Outcomes for the Day:</a:t>
            </a:r>
          </a:p>
          <a:p>
            <a:pPr marL="342900" indent="-342900">
              <a:buAutoNum type="arabicPeriod"/>
            </a:pPr>
            <a:r>
              <a:rPr lang="en-US" dirty="0" smtClean="0"/>
              <a:t>I will determine how elements of a student-directed classroom can engage today’s learners.</a:t>
            </a:r>
          </a:p>
          <a:p>
            <a:pPr marL="342900" indent="-342900">
              <a:buAutoNum type="arabicPeriod"/>
            </a:pPr>
            <a:r>
              <a:rPr lang="en-US" dirty="0" smtClean="0"/>
              <a:t>I will begin to build my toolbox of Web 2.0 Tools using </a:t>
            </a:r>
            <a:r>
              <a:rPr lang="en-US" dirty="0" err="1" smtClean="0"/>
              <a:t>Symbaloo</a:t>
            </a:r>
            <a:endParaRPr lang="en-US" dirty="0" smtClean="0"/>
          </a:p>
          <a:p>
            <a:pPr marL="342900" indent="-342900">
              <a:buAutoNum type="arabicPeriod"/>
            </a:pPr>
            <a:r>
              <a:rPr lang="en-US" dirty="0" smtClean="0"/>
              <a:t>I will create a big question to start my 21</a:t>
            </a:r>
            <a:r>
              <a:rPr lang="en-US" baseline="30000" dirty="0" smtClean="0"/>
              <a:t>st</a:t>
            </a:r>
            <a:r>
              <a:rPr lang="en-US" dirty="0" smtClean="0"/>
              <a:t> Century Learning Project</a:t>
            </a:r>
            <a:endParaRPr lang="en-US" dirty="0"/>
          </a:p>
        </p:txBody>
      </p:sp>
    </p:spTree>
    <p:extLst>
      <p:ext uri="{BB962C8B-B14F-4D97-AF65-F5344CB8AC3E}">
        <p14:creationId xmlns:p14="http://schemas.microsoft.com/office/powerpoint/2010/main" val="12765169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33600" y="0"/>
            <a:ext cx="4393875" cy="1271005"/>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smtClean="0">
                <a:ln>
                  <a:noFill/>
                </a:ln>
                <a:solidFill>
                  <a:srgbClr val="FF0000"/>
                </a:solidFill>
                <a:effectLst/>
                <a:uLnTx/>
                <a:uFillTx/>
                <a:latin typeface="+mj-lt"/>
                <a:ea typeface="+mj-ea"/>
                <a:cs typeface="+mj-cs"/>
              </a:rPr>
              <a:t>Story Time</a:t>
            </a:r>
            <a:endParaRPr kumimoji="0" lang="en-US" sz="4800" b="1" i="0" u="none" strike="noStrike" kern="0" cap="none" spc="0" normalizeH="0" baseline="0" noProof="0" dirty="0">
              <a:ln>
                <a:noFill/>
              </a:ln>
              <a:solidFill>
                <a:srgbClr val="FF0000"/>
              </a:solidFill>
              <a:effectLst/>
              <a:uLnTx/>
              <a:uFillTx/>
              <a:latin typeface="+mj-lt"/>
              <a:ea typeface="+mj-ea"/>
              <a:cs typeface="+mj-cs"/>
            </a:endParaRPr>
          </a:p>
        </p:txBody>
      </p:sp>
      <p:pic>
        <p:nvPicPr>
          <p:cNvPr id="4" name="Picture 3"/>
          <p:cNvPicPr>
            <a:picLocks noChangeAspect="1"/>
          </p:cNvPicPr>
          <p:nvPr/>
        </p:nvPicPr>
        <p:blipFill>
          <a:blip r:embed="rId2"/>
          <a:stretch>
            <a:fillRect/>
          </a:stretch>
        </p:blipFill>
        <p:spPr>
          <a:xfrm>
            <a:off x="1066800" y="1066800"/>
            <a:ext cx="3200400" cy="3886200"/>
          </a:xfrm>
          <a:prstGeom prst="rect">
            <a:avLst/>
          </a:prstGeom>
        </p:spPr>
      </p:pic>
      <p:pic>
        <p:nvPicPr>
          <p:cNvPr id="5" name="Picture 8" descr="Pictur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143000"/>
            <a:ext cx="3485864"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800600" y="5105400"/>
            <a:ext cx="3733800" cy="369332"/>
          </a:xfrm>
          <a:prstGeom prst="rect">
            <a:avLst/>
          </a:prstGeom>
          <a:noFill/>
        </p:spPr>
        <p:txBody>
          <a:bodyPr wrap="square" rtlCol="0">
            <a:spAutoFit/>
          </a:bodyPr>
          <a:lstStyle/>
          <a:p>
            <a:r>
              <a:rPr lang="en-US" dirty="0" smtClean="0">
                <a:hlinkClick r:id="rId4"/>
              </a:rPr>
              <a:t>sschultz@wolfcreek.ab.ca</a:t>
            </a:r>
            <a:r>
              <a:rPr lang="en-US" dirty="0" smtClean="0"/>
              <a:t> </a:t>
            </a:r>
            <a:endParaRPr lang="en-US" dirty="0"/>
          </a:p>
        </p:txBody>
      </p:sp>
      <p:sp>
        <p:nvSpPr>
          <p:cNvPr id="7" name="TextBox 6"/>
          <p:cNvSpPr txBox="1"/>
          <p:nvPr/>
        </p:nvSpPr>
        <p:spPr>
          <a:xfrm>
            <a:off x="1066800" y="5105400"/>
            <a:ext cx="3200400" cy="369332"/>
          </a:xfrm>
          <a:prstGeom prst="rect">
            <a:avLst/>
          </a:prstGeom>
          <a:noFill/>
        </p:spPr>
        <p:txBody>
          <a:bodyPr wrap="square" rtlCol="0">
            <a:spAutoFit/>
          </a:bodyPr>
          <a:lstStyle/>
          <a:p>
            <a:r>
              <a:rPr lang="en-US" dirty="0" smtClean="0">
                <a:hlinkClick r:id="rId5"/>
              </a:rPr>
              <a:t>Jordan.galloway@gmail.com</a:t>
            </a:r>
            <a:r>
              <a:rPr lang="en-US" dirty="0" smtClean="0"/>
              <a:t> </a:t>
            </a:r>
            <a:endParaRPr lang="en-US" dirty="0"/>
          </a:p>
        </p:txBody>
      </p:sp>
      <p:sp>
        <p:nvSpPr>
          <p:cNvPr id="8" name="Title 1"/>
          <p:cNvSpPr txBox="1">
            <a:spLocks/>
          </p:cNvSpPr>
          <p:nvPr/>
        </p:nvSpPr>
        <p:spPr>
          <a:xfrm>
            <a:off x="2286000" y="5410200"/>
            <a:ext cx="4393875" cy="1271005"/>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0" cap="none" spc="0" normalizeH="0" baseline="0" noProof="0" dirty="0" smtClean="0">
                <a:ln>
                  <a:noFill/>
                </a:ln>
                <a:solidFill>
                  <a:srgbClr val="FF0000"/>
                </a:solidFill>
                <a:effectLst/>
                <a:uLnTx/>
                <a:uFillTx/>
                <a:latin typeface="+mj-lt"/>
                <a:ea typeface="+mj-ea"/>
                <a:cs typeface="+mj-cs"/>
              </a:rPr>
              <a:t>Teach less, learn more</a:t>
            </a:r>
            <a:endParaRPr kumimoji="0" lang="en-US" sz="4800" b="1" i="1" u="none" strike="noStrike" kern="0" cap="none" spc="0" normalizeH="0" baseline="0" noProof="0" dirty="0">
              <a:ln>
                <a:noFill/>
              </a:ln>
              <a:solidFill>
                <a:srgbClr val="FF0000"/>
              </a:solidFill>
              <a:effectLst/>
              <a:uLnTx/>
              <a:uFillTx/>
              <a:latin typeface="+mj-lt"/>
              <a:ea typeface="+mj-ea"/>
              <a:cs typeface="+mj-cs"/>
            </a:endParaRPr>
          </a:p>
        </p:txBody>
      </p:sp>
    </p:spTree>
    <p:extLst>
      <p:ext uri="{BB962C8B-B14F-4D97-AF65-F5344CB8AC3E}">
        <p14:creationId xmlns:p14="http://schemas.microsoft.com/office/powerpoint/2010/main" val="5099774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533400"/>
            <a:ext cx="9144000" cy="3886200"/>
          </a:xfrm>
          <a:prstGeom prst="rect">
            <a:avLst/>
          </a:prstGeom>
        </p:spPr>
        <p:txBody>
          <a:bodyPr>
            <a:normAutofit fontScale="97500"/>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a:lstStyle>
          <a:p>
            <a:endParaRPr lang="en-CA" sz="2800" dirty="0"/>
          </a:p>
          <a:p>
            <a:pPr marL="742950" indent="-742950">
              <a:buAutoNum type="arabicPeriod"/>
            </a:pPr>
            <a:r>
              <a:rPr lang="en-CA" sz="2500" dirty="0" smtClean="0"/>
              <a:t>Finish your exit card</a:t>
            </a:r>
          </a:p>
          <a:p>
            <a:pPr marL="742950" indent="-742950">
              <a:buAutoNum type="arabicPeriod"/>
            </a:pPr>
            <a:r>
              <a:rPr lang="en-CA" sz="2500" dirty="0" smtClean="0"/>
              <a:t>Complete the survey monkey survey</a:t>
            </a:r>
            <a:r>
              <a:rPr lang="en-CA" sz="2500" dirty="0" smtClean="0"/>
              <a:t>:</a:t>
            </a:r>
          </a:p>
          <a:p>
            <a:pPr marL="742950" indent="-742950">
              <a:buAutoNum type="arabicPeriod"/>
            </a:pPr>
            <a:r>
              <a:rPr lang="en-CA" sz="2500" dirty="0" smtClean="0"/>
              <a:t>Read “Teach less, learn more”, and Part II of 21CSkills</a:t>
            </a:r>
            <a:r>
              <a:rPr lang="en-CA" sz="2500" dirty="0" smtClean="0"/>
              <a:t> </a:t>
            </a:r>
            <a:endParaRPr lang="en-CA" sz="2500" dirty="0" smtClean="0"/>
          </a:p>
          <a:p>
            <a:pPr marL="742950" indent="-742950">
              <a:buAutoNum type="arabicPeriod"/>
            </a:pPr>
            <a:r>
              <a:rPr lang="en-CA" sz="2500" dirty="0" smtClean="0"/>
              <a:t>Sign up for Twitter </a:t>
            </a:r>
          </a:p>
          <a:p>
            <a:pPr marL="742950" indent="-742950">
              <a:buAutoNum type="arabicPeriod"/>
            </a:pPr>
            <a:r>
              <a:rPr lang="en-CA" sz="2500" dirty="0" smtClean="0"/>
              <a:t>Construct your “</a:t>
            </a:r>
            <a:r>
              <a:rPr lang="en-CA" sz="2500" dirty="0" err="1" smtClean="0"/>
              <a:t>Symbaloo</a:t>
            </a:r>
            <a:r>
              <a:rPr lang="en-CA" sz="2500" dirty="0" smtClean="0"/>
              <a:t>” homepage </a:t>
            </a:r>
          </a:p>
          <a:p>
            <a:pPr marL="742950" indent="-742950">
              <a:buAutoNum type="arabicPeriod"/>
            </a:pPr>
            <a:r>
              <a:rPr lang="en-CA" sz="2500" dirty="0" smtClean="0"/>
              <a:t>Start </a:t>
            </a:r>
            <a:r>
              <a:rPr lang="en-CA" sz="2500" dirty="0" smtClean="0"/>
              <a:t>thinking/planning your 21</a:t>
            </a:r>
            <a:r>
              <a:rPr lang="en-CA" sz="2500" baseline="30000" dirty="0" smtClean="0"/>
              <a:t>st</a:t>
            </a:r>
            <a:r>
              <a:rPr lang="en-CA" sz="2500" dirty="0" smtClean="0"/>
              <a:t> </a:t>
            </a:r>
            <a:r>
              <a:rPr lang="en-CA" sz="2500" dirty="0" smtClean="0"/>
              <a:t>Century Learning Project (e.g. complete the logistics)</a:t>
            </a:r>
          </a:p>
        </p:txBody>
      </p:sp>
      <p:sp>
        <p:nvSpPr>
          <p:cNvPr id="3" name="TextBox 2"/>
          <p:cNvSpPr txBox="1"/>
          <p:nvPr/>
        </p:nvSpPr>
        <p:spPr>
          <a:xfrm>
            <a:off x="990600" y="-25400"/>
            <a:ext cx="7315200" cy="1015663"/>
          </a:xfrm>
          <a:prstGeom prst="rect">
            <a:avLst/>
          </a:prstGeom>
          <a:noFill/>
        </p:spPr>
        <p:txBody>
          <a:bodyPr wrap="square" rtlCol="0">
            <a:spAutoFit/>
          </a:bodyPr>
          <a:lstStyle/>
          <a:p>
            <a:pPr algn="ctr"/>
            <a:r>
              <a:rPr lang="en-CA" sz="6000" b="1" dirty="0">
                <a:solidFill>
                  <a:srgbClr val="FF0000"/>
                </a:solidFill>
              </a:rPr>
              <a:t>For Next Time</a:t>
            </a:r>
            <a:r>
              <a:rPr lang="en-CA" sz="6000" b="1" dirty="0" smtClean="0">
                <a:solidFill>
                  <a:srgbClr val="FF0000"/>
                </a:solidFill>
              </a:rPr>
              <a:t>:</a:t>
            </a:r>
            <a:endParaRPr lang="en-CA" sz="6000" b="1" dirty="0">
              <a:solidFill>
                <a:srgbClr val="FF0000"/>
              </a:solidFill>
            </a:endParaRPr>
          </a:p>
        </p:txBody>
      </p:sp>
      <p:sp>
        <p:nvSpPr>
          <p:cNvPr id="4" name="Rectangle 3"/>
          <p:cNvSpPr/>
          <p:nvPr/>
        </p:nvSpPr>
        <p:spPr>
          <a:xfrm>
            <a:off x="0" y="3978744"/>
            <a:ext cx="9144000" cy="2862323"/>
          </a:xfrm>
          <a:prstGeom prst="rect">
            <a:avLst/>
          </a:prstGeom>
          <a:solidFill>
            <a:schemeClr val="bg1"/>
          </a:solidFill>
        </p:spPr>
        <p:txBody>
          <a:bodyPr wrap="square">
            <a:spAutoFit/>
          </a:bodyPr>
          <a:lstStyle/>
          <a:p>
            <a:r>
              <a:rPr lang="en-US" u="sng" dirty="0"/>
              <a:t>Wednesday, November 28</a:t>
            </a:r>
            <a:r>
              <a:rPr lang="en-US" u="sng" baseline="30000" dirty="0"/>
              <a:t>th</a:t>
            </a:r>
            <a:r>
              <a:rPr lang="en-US" u="sng" dirty="0"/>
              <a:t>:</a:t>
            </a:r>
            <a:r>
              <a:rPr lang="en-US" dirty="0"/>
              <a:t> </a:t>
            </a:r>
            <a:br>
              <a:rPr lang="en-US" dirty="0"/>
            </a:br>
            <a:r>
              <a:rPr lang="en-US" i="1" dirty="0"/>
              <a:t>Topic: </a:t>
            </a:r>
            <a:r>
              <a:rPr lang="en-US" b="1" dirty="0"/>
              <a:t>Using Web 2.0 to teach in the 21st Century: Integrating Digital Tools for Digital Learners</a:t>
            </a:r>
            <a:r>
              <a:rPr lang="en-US" dirty="0"/>
              <a:t/>
            </a:r>
            <a:br>
              <a:rPr lang="en-US" dirty="0"/>
            </a:br>
            <a:r>
              <a:rPr lang="en-US" i="1" dirty="0"/>
              <a:t>Description: </a:t>
            </a:r>
            <a:r>
              <a:rPr lang="en-US" dirty="0"/>
              <a:t>In order to acquire the essential 21</a:t>
            </a:r>
            <a:r>
              <a:rPr lang="en-US" baseline="30000" dirty="0"/>
              <a:t>st</a:t>
            </a:r>
            <a:r>
              <a:rPr lang="en-US" dirty="0"/>
              <a:t> century skills of communication, information and media literacy we need to use the multitude of 21st century teaching and learning tools that are available to us.  These tools are helpful in enhancing the development of other skills such as critical thinking and problem solving, collaboration, and creativity. An essential component to this concept is how to integrate digital citizenship into our classrooms so that learning can take place in a safe and responsible way</a:t>
            </a:r>
            <a:r>
              <a:rPr lang="en-US" dirty="0" smtClean="0"/>
              <a:t>.</a:t>
            </a:r>
            <a:endParaRPr lang="en-US" dirty="0"/>
          </a:p>
        </p:txBody>
      </p:sp>
      <p:sp>
        <p:nvSpPr>
          <p:cNvPr id="5" name="TextBox 4"/>
          <p:cNvSpPr txBox="1"/>
          <p:nvPr/>
        </p:nvSpPr>
        <p:spPr>
          <a:xfrm>
            <a:off x="990600" y="3429000"/>
            <a:ext cx="7315200" cy="646331"/>
          </a:xfrm>
          <a:prstGeom prst="rect">
            <a:avLst/>
          </a:prstGeom>
          <a:noFill/>
        </p:spPr>
        <p:txBody>
          <a:bodyPr wrap="square" rtlCol="0">
            <a:spAutoFit/>
          </a:bodyPr>
          <a:lstStyle/>
          <a:p>
            <a:pPr algn="ctr"/>
            <a:r>
              <a:rPr lang="en-CA" sz="3600" b="1" dirty="0" smtClean="0">
                <a:solidFill>
                  <a:srgbClr val="FF0000"/>
                </a:solidFill>
              </a:rPr>
              <a:t>Next Session:</a:t>
            </a:r>
            <a:endParaRPr lang="en-CA" sz="3600" b="1" dirty="0">
              <a:solidFill>
                <a:srgbClr val="FF0000"/>
              </a:solidFill>
            </a:endParaRPr>
          </a:p>
        </p:txBody>
      </p:sp>
    </p:spTree>
    <p:extLst>
      <p:ext uri="{BB962C8B-B14F-4D97-AF65-F5344CB8AC3E}">
        <p14:creationId xmlns:p14="http://schemas.microsoft.com/office/powerpoint/2010/main" val="1115608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81200" y="8467"/>
            <a:ext cx="4393875" cy="1271005"/>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smtClean="0">
                <a:ln>
                  <a:noFill/>
                </a:ln>
                <a:solidFill>
                  <a:srgbClr val="FF0000"/>
                </a:solidFill>
                <a:effectLst/>
                <a:uLnTx/>
                <a:uFillTx/>
                <a:latin typeface="+mj-lt"/>
                <a:ea typeface="+mj-ea"/>
                <a:cs typeface="+mj-cs"/>
              </a:rPr>
              <a:t>Let’s Review</a:t>
            </a:r>
            <a:endParaRPr kumimoji="0" lang="en-US" sz="4800" b="1" i="0" u="none" strike="noStrike" kern="0" cap="none" spc="0" normalizeH="0" baseline="0" noProof="0" dirty="0">
              <a:ln>
                <a:noFill/>
              </a:ln>
              <a:solidFill>
                <a:srgbClr val="FF0000"/>
              </a:solidFill>
              <a:effectLst/>
              <a:uLnTx/>
              <a:uFillTx/>
              <a:latin typeface="+mj-lt"/>
              <a:ea typeface="+mj-ea"/>
              <a:cs typeface="+mj-cs"/>
            </a:endParaRPr>
          </a:p>
        </p:txBody>
      </p:sp>
      <p:pic>
        <p:nvPicPr>
          <p:cNvPr id="4" name="Picture 2" descr="C:\Documents and Settings\gallowayb\Desktop\My Documents\Personal\Cartoons\21st century learner.jpg"/>
          <p:cNvPicPr>
            <a:picLocks noChangeAspect="1" noChangeArrowheads="1"/>
          </p:cNvPicPr>
          <p:nvPr/>
        </p:nvPicPr>
        <p:blipFill>
          <a:blip r:embed="rId2" cstate="print"/>
          <a:srcRect/>
          <a:stretch>
            <a:fillRect/>
          </a:stretch>
        </p:blipFill>
        <p:spPr bwMode="auto">
          <a:xfrm>
            <a:off x="228601" y="914401"/>
            <a:ext cx="2667000" cy="2142286"/>
          </a:xfrm>
          <a:prstGeom prst="rect">
            <a:avLst/>
          </a:prstGeom>
          <a:noFill/>
        </p:spPr>
      </p:pic>
      <p:sp>
        <p:nvSpPr>
          <p:cNvPr id="5" name="Rectangle 4"/>
          <p:cNvSpPr/>
          <p:nvPr/>
        </p:nvSpPr>
        <p:spPr>
          <a:xfrm rot="1554739">
            <a:off x="6935463" y="2793786"/>
            <a:ext cx="1803515" cy="769441"/>
          </a:xfrm>
          <a:prstGeom prst="rect">
            <a:avLst/>
          </a:prstGeom>
          <a:noFill/>
        </p:spPr>
        <p:txBody>
          <a:bodyPr wrap="square" lIns="91440" tIns="45720" rIns="91440" bIns="45720">
            <a:spAutoFit/>
          </a:bodyPr>
          <a:lstStyle/>
          <a:p>
            <a:pPr algn="ctr"/>
            <a:r>
              <a:rPr lang="en-CA" sz="44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Bingo</a:t>
            </a:r>
            <a:endParaRPr lang="en-CA"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Title 1"/>
          <p:cNvSpPr txBox="1">
            <a:spLocks/>
          </p:cNvSpPr>
          <p:nvPr/>
        </p:nvSpPr>
        <p:spPr bwMode="auto">
          <a:xfrm rot="303912">
            <a:off x="4059775" y="5946608"/>
            <a:ext cx="4900686" cy="6964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0" cap="none" spc="0" normalizeH="0" baseline="0" noProof="0" dirty="0" smtClean="0">
                <a:ln>
                  <a:noFill/>
                </a:ln>
                <a:solidFill>
                  <a:srgbClr val="4401FF"/>
                </a:solidFill>
                <a:effectLst/>
                <a:uLnTx/>
                <a:uFillTx/>
                <a:latin typeface="+mj-lt"/>
                <a:ea typeface="+mj-ea"/>
                <a:cs typeface="+mj-cs"/>
              </a:rPr>
              <a:t>Galloway Vault</a:t>
            </a:r>
            <a:endParaRPr kumimoji="0" lang="en-US" sz="4800" b="0" i="0" u="none" strike="noStrike" kern="0" cap="none" spc="0" normalizeH="0" baseline="0" noProof="0" dirty="0">
              <a:ln>
                <a:noFill/>
              </a:ln>
              <a:solidFill>
                <a:srgbClr val="4401FF"/>
              </a:solidFill>
              <a:effectLst/>
              <a:uLnTx/>
              <a:uFillTx/>
              <a:latin typeface="+mj-lt"/>
              <a:ea typeface="+mj-ea"/>
              <a:cs typeface="+mj-cs"/>
            </a:endParaRPr>
          </a:p>
        </p:txBody>
      </p:sp>
      <p:pic>
        <p:nvPicPr>
          <p:cNvPr id="7" name="Picture 6" descr="http://www.p21.org/route21/images/stories/states/rainbow_web%200710.jpg"/>
          <p:cNvPicPr>
            <a:picLocks noChangeAspect="1" noChangeArrowheads="1"/>
          </p:cNvPicPr>
          <p:nvPr/>
        </p:nvPicPr>
        <p:blipFill>
          <a:blip r:embed="rId3" cstate="print"/>
          <a:srcRect/>
          <a:stretch>
            <a:fillRect/>
          </a:stretch>
        </p:blipFill>
        <p:spPr bwMode="auto">
          <a:xfrm>
            <a:off x="4953000" y="3810000"/>
            <a:ext cx="3429000" cy="1906944"/>
          </a:xfrm>
          <a:prstGeom prst="rect">
            <a:avLst/>
          </a:prstGeom>
          <a:noFill/>
        </p:spPr>
      </p:pic>
      <p:pic>
        <p:nvPicPr>
          <p:cNvPr id="8" name="Picture 2" descr="C:\Documents and Settings\gallowayb\Local Settings\Temporary Internet Files\Content.IE5\H01WWPG4\MC900351188[1].wmf">
            <a:hlinkClick r:id="rId4"/>
          </p:cNvPr>
          <p:cNvPicPr>
            <a:picLocks noChangeAspect="1" noChangeArrowheads="1"/>
          </p:cNvPicPr>
          <p:nvPr/>
        </p:nvPicPr>
        <p:blipFill>
          <a:blip r:embed="rId5" cstate="print"/>
          <a:srcRect/>
          <a:stretch>
            <a:fillRect/>
          </a:stretch>
        </p:blipFill>
        <p:spPr bwMode="auto">
          <a:xfrm>
            <a:off x="3733800" y="1981200"/>
            <a:ext cx="1926807" cy="2146850"/>
          </a:xfrm>
          <a:prstGeom prst="rect">
            <a:avLst/>
          </a:prstGeom>
          <a:noFill/>
        </p:spPr>
      </p:pic>
      <p:pic>
        <p:nvPicPr>
          <p:cNvPr id="9" name="Picture 8"/>
          <p:cNvPicPr>
            <a:picLocks noChangeAspect="1"/>
          </p:cNvPicPr>
          <p:nvPr/>
        </p:nvPicPr>
        <p:blipFill>
          <a:blip r:embed="rId6"/>
          <a:stretch>
            <a:fillRect/>
          </a:stretch>
        </p:blipFill>
        <p:spPr>
          <a:xfrm rot="495658">
            <a:off x="7432015" y="116815"/>
            <a:ext cx="1752600" cy="1752600"/>
          </a:xfrm>
          <a:prstGeom prst="rect">
            <a:avLst/>
          </a:prstGeom>
        </p:spPr>
      </p:pic>
      <p:pic>
        <p:nvPicPr>
          <p:cNvPr id="10" name="Picture 9">
            <a:hlinkClick r:id="rId7"/>
          </p:cNvPr>
          <p:cNvPicPr>
            <a:picLocks noChangeAspect="1"/>
          </p:cNvPicPr>
          <p:nvPr/>
        </p:nvPicPr>
        <p:blipFill>
          <a:blip r:embed="rId8"/>
          <a:stretch>
            <a:fillRect/>
          </a:stretch>
        </p:blipFill>
        <p:spPr>
          <a:xfrm rot="933197">
            <a:off x="921463" y="3389849"/>
            <a:ext cx="3263900" cy="1066800"/>
          </a:xfrm>
          <a:prstGeom prst="rect">
            <a:avLst/>
          </a:prstGeom>
        </p:spPr>
      </p:pic>
      <p:pic>
        <p:nvPicPr>
          <p:cNvPr id="11" name="Picture 2" descr="http://t2.gstatic.com/images?q=tbn:ANd9GcQOhqnPUGt7hKSHyWSmjYDuKSiIMGb6C9ecUdfsqNJLiyv8dc0&amp;t=1&amp;usg=__yVI7W2nJSgRVkiHn0jtwyzz-UTs=">
            <a:hlinkClick r:id="rId9"/>
          </p:cNvPr>
          <p:cNvPicPr>
            <a:picLocks noChangeAspect="1" noChangeArrowheads="1"/>
          </p:cNvPicPr>
          <p:nvPr/>
        </p:nvPicPr>
        <p:blipFill>
          <a:blip r:embed="rId10" cstate="print"/>
          <a:srcRect/>
          <a:stretch>
            <a:fillRect/>
          </a:stretch>
        </p:blipFill>
        <p:spPr bwMode="auto">
          <a:xfrm rot="20813648">
            <a:off x="2338774" y="5410111"/>
            <a:ext cx="2096649" cy="706318"/>
          </a:xfrm>
          <a:prstGeom prst="rect">
            <a:avLst/>
          </a:prstGeom>
          <a:noFill/>
        </p:spPr>
      </p:pic>
      <p:pic>
        <p:nvPicPr>
          <p:cNvPr id="12" name="Picture 1">
            <a:hlinkClick r:id="rId11"/>
          </p:cNvPr>
          <p:cNvPicPr>
            <a:picLocks noChangeAspect="1" noChangeArrowheads="1"/>
          </p:cNvPicPr>
          <p:nvPr/>
        </p:nvPicPr>
        <p:blipFill>
          <a:blip r:embed="rId12" cstate="print"/>
          <a:srcRect/>
          <a:stretch>
            <a:fillRect/>
          </a:stretch>
        </p:blipFill>
        <p:spPr bwMode="auto">
          <a:xfrm>
            <a:off x="-8467" y="5486400"/>
            <a:ext cx="1811906" cy="1371600"/>
          </a:xfrm>
          <a:prstGeom prst="rect">
            <a:avLst/>
          </a:prstGeom>
          <a:noFill/>
          <a:ln w="9525">
            <a:noFill/>
            <a:miter lim="800000"/>
            <a:headEnd/>
            <a:tailEnd/>
          </a:ln>
        </p:spPr>
      </p:pic>
      <p:pic>
        <p:nvPicPr>
          <p:cNvPr id="13" name="Picture 12">
            <a:hlinkClick r:id="rId13"/>
          </p:cNvPr>
          <p:cNvPicPr>
            <a:picLocks noChangeAspect="1"/>
          </p:cNvPicPr>
          <p:nvPr/>
        </p:nvPicPr>
        <p:blipFill>
          <a:blip r:embed="rId14"/>
          <a:stretch>
            <a:fillRect/>
          </a:stretch>
        </p:blipFill>
        <p:spPr>
          <a:xfrm rot="852961">
            <a:off x="5981274" y="1842107"/>
            <a:ext cx="1409700" cy="482600"/>
          </a:xfrm>
          <a:prstGeom prst="rect">
            <a:avLst/>
          </a:prstGeom>
        </p:spPr>
      </p:pic>
      <p:pic>
        <p:nvPicPr>
          <p:cNvPr id="14" name="Picture 13">
            <a:hlinkClick r:id="rId15"/>
          </p:cNvPr>
          <p:cNvPicPr>
            <a:picLocks noChangeAspect="1"/>
          </p:cNvPicPr>
          <p:nvPr/>
        </p:nvPicPr>
        <p:blipFill>
          <a:blip r:embed="rId16"/>
          <a:stretch>
            <a:fillRect/>
          </a:stretch>
        </p:blipFill>
        <p:spPr>
          <a:xfrm rot="20822418">
            <a:off x="3429000" y="914400"/>
            <a:ext cx="4025900" cy="800100"/>
          </a:xfrm>
          <a:prstGeom prst="rect">
            <a:avLst/>
          </a:prstGeom>
        </p:spPr>
      </p:pic>
      <p:pic>
        <p:nvPicPr>
          <p:cNvPr id="2" name="Picture 1">
            <a:hlinkClick r:id="rId17"/>
          </p:cNvPr>
          <p:cNvPicPr>
            <a:picLocks noChangeAspect="1"/>
          </p:cNvPicPr>
          <p:nvPr/>
        </p:nvPicPr>
        <p:blipFill>
          <a:blip r:embed="rId18"/>
          <a:stretch>
            <a:fillRect/>
          </a:stretch>
        </p:blipFill>
        <p:spPr>
          <a:xfrm>
            <a:off x="381000" y="4572000"/>
            <a:ext cx="3009900" cy="863600"/>
          </a:xfrm>
          <a:prstGeom prst="rect">
            <a:avLst/>
          </a:prstGeom>
        </p:spPr>
      </p:pic>
      <p:pic>
        <p:nvPicPr>
          <p:cNvPr id="15" name="Picture 14" descr="Poll Everywhere.jpg">
            <a:hlinkClick r:id="rId19"/>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943600" y="2590800"/>
            <a:ext cx="990600" cy="1042639"/>
          </a:xfrm>
          <a:prstGeom prst="rect">
            <a:avLst/>
          </a:prstGeom>
        </p:spPr>
      </p:pic>
    </p:spTree>
    <p:extLst>
      <p:ext uri="{BB962C8B-B14F-4D97-AF65-F5344CB8AC3E}">
        <p14:creationId xmlns:p14="http://schemas.microsoft.com/office/powerpoint/2010/main" val="3565033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6119336"/>
            <a:ext cx="8305800" cy="738664"/>
          </a:xfrm>
          <a:prstGeom prst="rect">
            <a:avLst/>
          </a:prstGeom>
        </p:spPr>
        <p:txBody>
          <a:bodyPr wrap="square">
            <a:spAutoFit/>
          </a:bodyPr>
          <a:lstStyle/>
          <a:p>
            <a:r>
              <a:rPr lang="en-US" sz="2400" dirty="0">
                <a:hlinkClick r:id="rId2"/>
              </a:rPr>
              <a:t>http://www.tagxedo.com/artful/</a:t>
            </a:r>
            <a:r>
              <a:rPr lang="en-US" sz="2400" dirty="0" smtClean="0">
                <a:hlinkClick r:id="rId2"/>
              </a:rPr>
              <a:t>4380dbf26bcd465e</a:t>
            </a:r>
            <a:endParaRPr lang="en-US" sz="2400" dirty="0" smtClean="0"/>
          </a:p>
          <a:p>
            <a:endParaRPr lang="en-US" dirty="0"/>
          </a:p>
        </p:txBody>
      </p:sp>
      <p:pic>
        <p:nvPicPr>
          <p:cNvPr id="3" name="Picture 2" descr="Bonfi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400" y="0"/>
            <a:ext cx="4498596" cy="6248400"/>
          </a:xfrm>
          <a:prstGeom prst="rect">
            <a:avLst/>
          </a:prstGeom>
        </p:spPr>
      </p:pic>
    </p:spTree>
    <p:extLst>
      <p:ext uri="{BB962C8B-B14F-4D97-AF65-F5344CB8AC3E}">
        <p14:creationId xmlns:p14="http://schemas.microsoft.com/office/powerpoint/2010/main" val="35264345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0723" name="Picture 3"/>
          <p:cNvPicPr>
            <a:picLocks noChangeAspect="1" noChangeArrowheads="1"/>
          </p:cNvPicPr>
          <p:nvPr/>
        </p:nvPicPr>
        <p:blipFill>
          <a:blip r:embed="rId3" cstate="print"/>
          <a:srcRect/>
          <a:stretch>
            <a:fillRect/>
          </a:stretch>
        </p:blipFill>
        <p:spPr bwMode="auto">
          <a:xfrm>
            <a:off x="3923928" y="116632"/>
            <a:ext cx="1711061" cy="2088232"/>
          </a:xfrm>
          <a:prstGeom prst="rect">
            <a:avLst/>
          </a:prstGeom>
          <a:noFill/>
          <a:ln w="9525">
            <a:noFill/>
            <a:miter lim="800000"/>
            <a:headEnd/>
            <a:tailEnd/>
          </a:ln>
        </p:spPr>
      </p:pic>
      <p:sp>
        <p:nvSpPr>
          <p:cNvPr id="4" name="Rectangle 3"/>
          <p:cNvSpPr/>
          <p:nvPr/>
        </p:nvSpPr>
        <p:spPr>
          <a:xfrm>
            <a:off x="5589822" y="228600"/>
            <a:ext cx="3437159" cy="923330"/>
          </a:xfrm>
          <a:prstGeom prst="rect">
            <a:avLst/>
          </a:prstGeom>
        </p:spPr>
        <p:txBody>
          <a:bodyPr wrap="none">
            <a:spAutoFit/>
          </a:bodyPr>
          <a:lstStyle/>
          <a:p>
            <a:r>
              <a:rPr lang="en-CA" dirty="0" smtClean="0"/>
              <a:t>Retrieved from “What did you</a:t>
            </a:r>
          </a:p>
          <a:p>
            <a:r>
              <a:rPr lang="en-CA" dirty="0" smtClean="0"/>
              <a:t>do in school today?”, Canadian</a:t>
            </a:r>
          </a:p>
          <a:p>
            <a:r>
              <a:rPr lang="en-CA" dirty="0" smtClean="0"/>
              <a:t>Education Association, 2009</a:t>
            </a:r>
            <a:endParaRPr lang="en-CA" dirty="0"/>
          </a:p>
        </p:txBody>
      </p:sp>
      <p:sp>
        <p:nvSpPr>
          <p:cNvPr id="5" name="Title 1"/>
          <p:cNvSpPr txBox="1">
            <a:spLocks/>
          </p:cNvSpPr>
          <p:nvPr/>
        </p:nvSpPr>
        <p:spPr bwMode="auto">
          <a:xfrm>
            <a:off x="1828800" y="5257800"/>
            <a:ext cx="6172200" cy="6964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0" cap="none" spc="0" normalizeH="0" baseline="0" noProof="0" dirty="0" smtClean="0">
                <a:ln>
                  <a:noFill/>
                </a:ln>
                <a:solidFill>
                  <a:srgbClr val="4401FF"/>
                </a:solidFill>
                <a:effectLst/>
                <a:uLnTx/>
                <a:uFillTx/>
                <a:latin typeface="+mj-lt"/>
                <a:ea typeface="+mj-ea"/>
                <a:cs typeface="+mj-cs"/>
              </a:rPr>
              <a:t>Yup – they are disengaged!</a:t>
            </a:r>
            <a:endParaRPr kumimoji="0" lang="en-US" sz="4800" b="0" i="0" u="none" strike="noStrike" kern="0" cap="none" spc="0" normalizeH="0" baseline="0" noProof="0" dirty="0">
              <a:ln>
                <a:noFill/>
              </a:ln>
              <a:solidFill>
                <a:srgbClr val="4401FF"/>
              </a:solidFill>
              <a:effectLst/>
              <a:uLnTx/>
              <a:uFillTx/>
              <a:latin typeface="+mj-lt"/>
              <a:ea typeface="+mj-ea"/>
              <a:cs typeface="+mj-cs"/>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0" y="0"/>
            <a:ext cx="9172108" cy="6957392"/>
          </a:xfrm>
          <a:prstGeom prst="rect">
            <a:avLst/>
          </a:prstGeom>
          <a:noFill/>
          <a:ln w="9525">
            <a:noFill/>
            <a:miter lim="800000"/>
            <a:headEnd/>
            <a:tailEnd/>
          </a:ln>
        </p:spPr>
      </p:pic>
    </p:spTree>
    <p:extLst>
      <p:ext uri="{BB962C8B-B14F-4D97-AF65-F5344CB8AC3E}">
        <p14:creationId xmlns:p14="http://schemas.microsoft.com/office/powerpoint/2010/main" val="25413424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3329608"/>
            <a:ext cx="4727086" cy="3528392"/>
          </a:xfrm>
          <a:prstGeom prst="rect">
            <a:avLst/>
          </a:prstGeom>
          <a:noFill/>
          <a:ln w="9525">
            <a:noFill/>
            <a:miter lim="800000"/>
            <a:headEnd/>
            <a:tailEnd/>
          </a:ln>
        </p:spPr>
      </p:pic>
      <p:graphicFrame>
        <p:nvGraphicFramePr>
          <p:cNvPr id="3" name="Chart 2"/>
          <p:cNvGraphicFramePr/>
          <p:nvPr/>
        </p:nvGraphicFramePr>
        <p:xfrm>
          <a:off x="3131840" y="332656"/>
          <a:ext cx="5328592"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179512" y="260648"/>
            <a:ext cx="3906069" cy="830997"/>
          </a:xfrm>
          <a:prstGeom prst="rect">
            <a:avLst/>
          </a:prstGeom>
        </p:spPr>
        <p:txBody>
          <a:bodyPr wrap="none">
            <a:spAutoFit/>
          </a:bodyPr>
          <a:lstStyle/>
          <a:p>
            <a:pPr algn="ctr"/>
            <a:r>
              <a:rPr lang="en-US" sz="2400" kern="10" dirty="0" smtClean="0">
                <a:ln w="9525">
                  <a:noFill/>
                  <a:round/>
                  <a:headEnd/>
                  <a:tailEnd/>
                </a:ln>
                <a:gradFill rotWithShape="0">
                  <a:gsLst>
                    <a:gs pos="0">
                      <a:srgbClr val="9999FF"/>
                    </a:gs>
                    <a:gs pos="100000">
                      <a:srgbClr val="009999"/>
                    </a:gs>
                  </a:gsLst>
                  <a:lin ang="5400000" scaled="1"/>
                </a:gradFill>
                <a:effectLst>
                  <a:outerShdw dist="53882" dir="2700000" algn="ctr" rotWithShape="0">
                    <a:srgbClr val="C0C0C0">
                      <a:alpha val="80000"/>
                    </a:srgbClr>
                  </a:outerShdw>
                </a:effectLst>
                <a:latin typeface="Times New Roman"/>
                <a:cs typeface="Times New Roman"/>
              </a:rPr>
              <a:t>I am interested in the topics </a:t>
            </a:r>
          </a:p>
          <a:p>
            <a:pPr algn="ctr"/>
            <a:r>
              <a:rPr lang="en-US" sz="2400" kern="10" dirty="0" smtClean="0">
                <a:ln w="9525">
                  <a:noFill/>
                  <a:round/>
                  <a:headEnd/>
                  <a:tailEnd/>
                </a:ln>
                <a:gradFill rotWithShape="0">
                  <a:gsLst>
                    <a:gs pos="0">
                      <a:srgbClr val="9999FF"/>
                    </a:gs>
                    <a:gs pos="100000">
                      <a:srgbClr val="009999"/>
                    </a:gs>
                  </a:gsLst>
                  <a:lin ang="5400000" scaled="1"/>
                </a:gradFill>
                <a:effectLst>
                  <a:outerShdw dist="53882" dir="2700000" algn="ctr" rotWithShape="0">
                    <a:srgbClr val="C0C0C0">
                      <a:alpha val="80000"/>
                    </a:srgbClr>
                  </a:outerShdw>
                </a:effectLst>
                <a:latin typeface="Times New Roman"/>
                <a:cs typeface="Times New Roman"/>
              </a:rPr>
              <a:t>I am learning at school</a:t>
            </a:r>
          </a:p>
        </p:txBody>
      </p:sp>
      <p:sp>
        <p:nvSpPr>
          <p:cNvPr id="5" name="Rectangle 4"/>
          <p:cNvSpPr/>
          <p:nvPr/>
        </p:nvSpPr>
        <p:spPr>
          <a:xfrm>
            <a:off x="4644008" y="116632"/>
            <a:ext cx="1223413" cy="369332"/>
          </a:xfrm>
          <a:prstGeom prst="rect">
            <a:avLst/>
          </a:prstGeom>
        </p:spPr>
        <p:txBody>
          <a:bodyPr wrap="none">
            <a:spAutoFit/>
          </a:bodyPr>
          <a:lstStyle/>
          <a:p>
            <a:pPr algn="ctr"/>
            <a:r>
              <a:rPr lang="en-US" kern="10" dirty="0" smtClean="0">
                <a:ln w="9525">
                  <a:noFill/>
                  <a:round/>
                  <a:headEnd/>
                  <a:tailEnd/>
                </a:ln>
                <a:solidFill>
                  <a:srgbClr val="FF0000"/>
                </a:solidFill>
                <a:effectLst>
                  <a:outerShdw dist="53882" dir="2700000" algn="ctr" rotWithShape="0">
                    <a:srgbClr val="C0C0C0">
                      <a:alpha val="80000"/>
                    </a:srgbClr>
                  </a:outerShdw>
                </a:effectLst>
                <a:latin typeface="Times New Roman"/>
                <a:cs typeface="Times New Roman"/>
              </a:rPr>
              <a:t>Secondary</a:t>
            </a:r>
          </a:p>
        </p:txBody>
      </p:sp>
      <p:sp>
        <p:nvSpPr>
          <p:cNvPr id="6" name="Rectangle 5"/>
          <p:cNvSpPr/>
          <p:nvPr/>
        </p:nvSpPr>
        <p:spPr>
          <a:xfrm>
            <a:off x="1129919" y="2996952"/>
            <a:ext cx="1338828" cy="369332"/>
          </a:xfrm>
          <a:prstGeom prst="rect">
            <a:avLst/>
          </a:prstGeom>
        </p:spPr>
        <p:txBody>
          <a:bodyPr wrap="none">
            <a:spAutoFit/>
          </a:bodyPr>
          <a:lstStyle/>
          <a:p>
            <a:pPr algn="ctr"/>
            <a:r>
              <a:rPr lang="en-US" kern="10" dirty="0" smtClean="0">
                <a:ln w="9525">
                  <a:noFill/>
                  <a:round/>
                  <a:headEnd/>
                  <a:tailEnd/>
                </a:ln>
                <a:solidFill>
                  <a:srgbClr val="FF0000"/>
                </a:solidFill>
                <a:effectLst>
                  <a:outerShdw dist="53882" dir="2700000" algn="ctr" rotWithShape="0">
                    <a:srgbClr val="C0C0C0">
                      <a:alpha val="80000"/>
                    </a:srgbClr>
                  </a:outerShdw>
                </a:effectLst>
                <a:latin typeface="Times New Roman"/>
                <a:cs typeface="Times New Roman"/>
              </a:rPr>
              <a:t>Elementary</a:t>
            </a:r>
          </a:p>
        </p:txBody>
      </p:sp>
      <p:graphicFrame>
        <p:nvGraphicFramePr>
          <p:cNvPr id="7" name="Chart 6"/>
          <p:cNvGraphicFramePr/>
          <p:nvPr/>
        </p:nvGraphicFramePr>
        <p:xfrm>
          <a:off x="3200400" y="381000"/>
          <a:ext cx="5328592" cy="3528392"/>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1"/>
          <p:cNvSpPr txBox="1">
            <a:spLocks/>
          </p:cNvSpPr>
          <p:nvPr/>
        </p:nvSpPr>
        <p:spPr bwMode="auto">
          <a:xfrm>
            <a:off x="3581400" y="5638800"/>
            <a:ext cx="6172200" cy="6964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4401FF"/>
                </a:solidFill>
                <a:effectLst/>
                <a:uLnTx/>
                <a:uFillTx/>
                <a:latin typeface="+mj-lt"/>
                <a:ea typeface="+mj-ea"/>
                <a:cs typeface="+mj-cs"/>
              </a:rPr>
              <a:t>And they are</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kern="0" dirty="0">
                <a:solidFill>
                  <a:srgbClr val="4401FF"/>
                </a:solidFill>
                <a:latin typeface="+mj-lt"/>
                <a:ea typeface="+mj-ea"/>
                <a:cs typeface="+mj-cs"/>
              </a:rPr>
              <a:t>n</a:t>
            </a:r>
            <a:r>
              <a:rPr lang="en-US" sz="3600" kern="0" dirty="0" smtClean="0">
                <a:solidFill>
                  <a:srgbClr val="4401FF"/>
                </a:solidFill>
                <a:latin typeface="+mj-lt"/>
                <a:ea typeface="+mj-ea"/>
                <a:cs typeface="+mj-cs"/>
              </a:rPr>
              <a:t>ot that interested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kern="0" dirty="0" smtClean="0">
                <a:solidFill>
                  <a:srgbClr val="4401FF"/>
                </a:solidFill>
                <a:latin typeface="+mj-lt"/>
                <a:ea typeface="+mj-ea"/>
                <a:cs typeface="+mj-cs"/>
              </a:rPr>
              <a:t>in the topics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kern="0" dirty="0" smtClean="0">
                <a:solidFill>
                  <a:srgbClr val="4401FF"/>
                </a:solidFill>
                <a:latin typeface="+mj-lt"/>
                <a:ea typeface="+mj-ea"/>
                <a:cs typeface="+mj-cs"/>
              </a:rPr>
              <a:t>we teach them</a:t>
            </a:r>
            <a:endParaRPr kumimoji="0" lang="en-US" sz="3600" b="0" i="0" u="none" strike="noStrike" kern="0" cap="none" spc="0" normalizeH="0" baseline="0" noProof="0" dirty="0">
              <a:ln>
                <a:noFill/>
              </a:ln>
              <a:solidFill>
                <a:srgbClr val="4401FF"/>
              </a:solidFill>
              <a:effectLst/>
              <a:uLnTx/>
              <a:uFillTx/>
              <a:latin typeface="+mj-lt"/>
              <a:ea typeface="+mj-ea"/>
              <a:cs typeface="+mj-cs"/>
            </a:endParaRPr>
          </a:p>
        </p:txBody>
      </p:sp>
    </p:spTree>
    <p:extLst>
      <p:ext uri="{BB962C8B-B14F-4D97-AF65-F5344CB8AC3E}">
        <p14:creationId xmlns:p14="http://schemas.microsoft.com/office/powerpoint/2010/main" val="273565216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18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18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Crayons</Template>
  <TotalTime>1171</TotalTime>
  <Words>1266</Words>
  <Application>Microsoft Macintosh PowerPoint</Application>
  <PresentationFormat>On-screen Show (4:3)</PresentationFormat>
  <Paragraphs>251</Paragraphs>
  <Slides>40</Slides>
  <Notes>3</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40</vt:i4>
      </vt:variant>
    </vt:vector>
  </HeadingPairs>
  <TitlesOfParts>
    <vt:vector size="44" baseType="lpstr">
      <vt:lpstr>Crayons</vt:lpstr>
      <vt:lpstr>1_Crayons</vt:lpstr>
      <vt:lpstr>Acrobat Document</vt:lpstr>
      <vt:lpstr>ClipArt</vt:lpstr>
      <vt:lpstr>  Session #2:   Engaging Students with the Integration of Project-based Learning, Multiple Intelligences and Web 2.0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 Instructional Strategies To Engage the Learner</vt:lpstr>
      <vt:lpstr>PowerPoint Presentation</vt:lpstr>
      <vt:lpstr>Teach Less, Learn More: The Singapore Vision</vt:lpstr>
      <vt:lpstr>PowerPoint Presentation</vt:lpstr>
      <vt:lpstr>PowerPoint Presentation</vt:lpstr>
      <vt:lpstr>PowerPoint Presentation</vt:lpstr>
      <vt:lpstr>What is Intelligence?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we teachers?</vt:lpstr>
      <vt:lpstr>Table Talk</vt:lpstr>
      <vt:lpstr>PowerPoint Presentation</vt:lpstr>
      <vt:lpstr>PowerPoint Presentation</vt:lpstr>
      <vt:lpstr>Curriculum:  The Future and You</vt:lpstr>
      <vt:lpstr>PowerPoint Presentation</vt:lpstr>
      <vt:lpstr>PowerPoint Presentation</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John Dewey</dc:title>
  <dc:creator>Brent Galloway</dc:creator>
  <cp:lastModifiedBy>Brent Galloway</cp:lastModifiedBy>
  <cp:revision>65</cp:revision>
  <dcterms:created xsi:type="dcterms:W3CDTF">2004-01-04T01:11:49Z</dcterms:created>
  <dcterms:modified xsi:type="dcterms:W3CDTF">2012-10-24T18:43:08Z</dcterms:modified>
</cp:coreProperties>
</file>