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57" r:id="rId4"/>
    <p:sldId id="270" r:id="rId5"/>
    <p:sldId id="258" r:id="rId6"/>
    <p:sldId id="271" r:id="rId7"/>
    <p:sldId id="259" r:id="rId8"/>
    <p:sldId id="292" r:id="rId9"/>
    <p:sldId id="261" r:id="rId10"/>
    <p:sldId id="273" r:id="rId11"/>
    <p:sldId id="288" r:id="rId12"/>
    <p:sldId id="260" r:id="rId13"/>
    <p:sldId id="262" r:id="rId14"/>
    <p:sldId id="263" r:id="rId15"/>
    <p:sldId id="265" r:id="rId16"/>
    <p:sldId id="266" r:id="rId17"/>
    <p:sldId id="269" r:id="rId18"/>
    <p:sldId id="267" r:id="rId19"/>
    <p:sldId id="268" r:id="rId20"/>
    <p:sldId id="276" r:id="rId21"/>
    <p:sldId id="277" r:id="rId22"/>
    <p:sldId id="274" r:id="rId23"/>
    <p:sldId id="291" r:id="rId24"/>
    <p:sldId id="297" r:id="rId25"/>
    <p:sldId id="275" r:id="rId26"/>
    <p:sldId id="278" r:id="rId27"/>
    <p:sldId id="279" r:id="rId28"/>
    <p:sldId id="295" r:id="rId29"/>
    <p:sldId id="298" r:id="rId30"/>
    <p:sldId id="299" r:id="rId31"/>
    <p:sldId id="280" r:id="rId32"/>
    <p:sldId id="290" r:id="rId33"/>
    <p:sldId id="282" r:id="rId34"/>
    <p:sldId id="281" r:id="rId35"/>
    <p:sldId id="286" r:id="rId36"/>
    <p:sldId id="287" r:id="rId37"/>
    <p:sldId id="283" r:id="rId38"/>
    <p:sldId id="300" r:id="rId39"/>
    <p:sldId id="284" r:id="rId40"/>
    <p:sldId id="293"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510" y="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1D761D-9FB8-400F-9467-066D6A61578A}"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CA"/>
        </a:p>
      </dgm:t>
    </dgm:pt>
    <dgm:pt modelId="{2906C495-4F04-4EC5-B67A-CE37F473749E}">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CA" sz="2000" b="1" dirty="0" smtClean="0">
              <a:solidFill>
                <a:schemeClr val="tx1"/>
              </a:solidFill>
            </a:rPr>
            <a:t>Understanding Curriculum</a:t>
          </a:r>
          <a:endParaRPr lang="en-CA" sz="2000" b="1" dirty="0">
            <a:solidFill>
              <a:schemeClr val="tx1"/>
            </a:solidFill>
          </a:endParaRPr>
        </a:p>
      </dgm:t>
    </dgm:pt>
    <dgm:pt modelId="{28AEBA25-96A3-43C9-A78E-AF20DB574721}" type="parTrans" cxnId="{03E17359-B8E9-45FB-92B2-B3DC091E645E}">
      <dgm:prSet/>
      <dgm:spPr/>
      <dgm:t>
        <a:bodyPr/>
        <a:lstStyle/>
        <a:p>
          <a:endParaRPr lang="en-CA"/>
        </a:p>
      </dgm:t>
    </dgm:pt>
    <dgm:pt modelId="{058AFF9C-7638-4881-9395-37C7638A8698}" type="sibTrans" cxnId="{03E17359-B8E9-45FB-92B2-B3DC091E645E}">
      <dgm:prSet/>
      <dgm:spPr/>
      <dgm:t>
        <a:bodyPr/>
        <a:lstStyle/>
        <a:p>
          <a:endParaRPr lang="en-CA"/>
        </a:p>
      </dgm:t>
    </dgm:pt>
    <dgm:pt modelId="{34E9C07A-0EFC-442B-B6BF-68BFFED5F052}">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Front Matter</a:t>
          </a:r>
          <a:endParaRPr lang="en-CA" dirty="0"/>
        </a:p>
      </dgm:t>
    </dgm:pt>
    <dgm:pt modelId="{A18C458B-3163-4C28-A6E0-FA89DD9CC6A9}" type="parTrans" cxnId="{FA486F82-D859-427F-9126-35D455FBA3AC}">
      <dgm:prSet/>
      <dgm:spPr/>
      <dgm:t>
        <a:bodyPr/>
        <a:lstStyle/>
        <a:p>
          <a:endParaRPr lang="en-CA"/>
        </a:p>
      </dgm:t>
    </dgm:pt>
    <dgm:pt modelId="{96D6075A-811C-4342-8740-7016A1D2D391}" type="sibTrans" cxnId="{FA486F82-D859-427F-9126-35D455FBA3AC}">
      <dgm:prSet/>
      <dgm:spPr/>
      <dgm:t>
        <a:bodyPr/>
        <a:lstStyle/>
        <a:p>
          <a:endParaRPr lang="en-CA"/>
        </a:p>
      </dgm:t>
    </dgm:pt>
    <dgm:pt modelId="{6733F53C-AD65-4121-9D36-8E3ED5C2D6B4}">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Specific Outcomes</a:t>
          </a:r>
          <a:endParaRPr lang="en-CA" dirty="0"/>
        </a:p>
      </dgm:t>
    </dgm:pt>
    <dgm:pt modelId="{102A3E02-D5FA-4D22-B0ED-CC67E46844BB}" type="parTrans" cxnId="{2CE67D4F-C0C0-4324-B41B-F7FF94AFAE54}">
      <dgm:prSet/>
      <dgm:spPr/>
      <dgm:t>
        <a:bodyPr/>
        <a:lstStyle/>
        <a:p>
          <a:endParaRPr lang="en-CA"/>
        </a:p>
      </dgm:t>
    </dgm:pt>
    <dgm:pt modelId="{BB76E3C9-F693-441F-9D8F-168708F5D74E}" type="sibTrans" cxnId="{2CE67D4F-C0C0-4324-B41B-F7FF94AFAE54}">
      <dgm:prSet/>
      <dgm:spPr/>
      <dgm:t>
        <a:bodyPr/>
        <a:lstStyle/>
        <a:p>
          <a:endParaRPr lang="en-CA"/>
        </a:p>
      </dgm:t>
    </dgm:pt>
    <dgm:pt modelId="{FAFE977E-3767-461F-BF0D-FCA654943B17}">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CA" sz="2000" b="1" dirty="0" smtClean="0">
              <a:solidFill>
                <a:schemeClr val="tx1"/>
              </a:solidFill>
            </a:rPr>
            <a:t>Change Culture and Environment in Your Classroom</a:t>
          </a:r>
          <a:endParaRPr lang="en-CA" sz="2000" b="1" dirty="0">
            <a:solidFill>
              <a:schemeClr val="tx1"/>
            </a:solidFill>
          </a:endParaRPr>
        </a:p>
      </dgm:t>
    </dgm:pt>
    <dgm:pt modelId="{9CB40BF4-0092-4251-BA0F-A786FADABADB}" type="parTrans" cxnId="{32A4C252-C995-405D-9282-DF4B514274ED}">
      <dgm:prSet/>
      <dgm:spPr/>
      <dgm:t>
        <a:bodyPr/>
        <a:lstStyle/>
        <a:p>
          <a:endParaRPr lang="en-CA"/>
        </a:p>
      </dgm:t>
    </dgm:pt>
    <dgm:pt modelId="{6E40B045-AD50-4B73-A624-689CBF50FEFB}" type="sibTrans" cxnId="{32A4C252-C995-405D-9282-DF4B514274ED}">
      <dgm:prSet/>
      <dgm:spPr/>
      <dgm:t>
        <a:bodyPr/>
        <a:lstStyle/>
        <a:p>
          <a:endParaRPr lang="en-CA"/>
        </a:p>
      </dgm:t>
    </dgm:pt>
    <dgm:pt modelId="{845A3F9A-8751-4D34-959F-57DA24F92196}">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Problem Solving</a:t>
          </a:r>
        </a:p>
        <a:p>
          <a:r>
            <a:rPr lang="en-CA" dirty="0" smtClean="0"/>
            <a:t>(brain teasers)</a:t>
          </a:r>
          <a:endParaRPr lang="en-CA" dirty="0"/>
        </a:p>
      </dgm:t>
    </dgm:pt>
    <dgm:pt modelId="{D180D177-1C0B-4D86-9B3B-8E0E68097493}" type="parTrans" cxnId="{0C0FD330-F70E-4EBC-8F41-519BF10BFC18}">
      <dgm:prSet/>
      <dgm:spPr/>
      <dgm:t>
        <a:bodyPr/>
        <a:lstStyle/>
        <a:p>
          <a:endParaRPr lang="en-CA"/>
        </a:p>
      </dgm:t>
    </dgm:pt>
    <dgm:pt modelId="{4EB27F4F-D6CA-4514-9520-6A1A9B883779}" type="sibTrans" cxnId="{0C0FD330-F70E-4EBC-8F41-519BF10BFC18}">
      <dgm:prSet/>
      <dgm:spPr/>
      <dgm:t>
        <a:bodyPr/>
        <a:lstStyle/>
        <a:p>
          <a:endParaRPr lang="en-CA"/>
        </a:p>
      </dgm:t>
    </dgm:pt>
    <dgm:pt modelId="{D2E21E60-C823-41EB-B660-A00074BEE222}">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Random Group Work</a:t>
          </a:r>
          <a:endParaRPr lang="en-CA" dirty="0"/>
        </a:p>
      </dgm:t>
    </dgm:pt>
    <dgm:pt modelId="{45520127-6F1E-4FB9-8D4B-BF6B1D6BD80D}" type="parTrans" cxnId="{23371A5C-EAD7-4D91-98EA-9EB2D4E512AF}">
      <dgm:prSet/>
      <dgm:spPr/>
      <dgm:t>
        <a:bodyPr/>
        <a:lstStyle/>
        <a:p>
          <a:endParaRPr lang="en-CA"/>
        </a:p>
      </dgm:t>
    </dgm:pt>
    <dgm:pt modelId="{10B3A200-F5C1-489E-A896-E4F90788E74E}" type="sibTrans" cxnId="{23371A5C-EAD7-4D91-98EA-9EB2D4E512AF}">
      <dgm:prSet/>
      <dgm:spPr/>
      <dgm:t>
        <a:bodyPr/>
        <a:lstStyle/>
        <a:p>
          <a:endParaRPr lang="en-CA"/>
        </a:p>
      </dgm:t>
    </dgm:pt>
    <dgm:pt modelId="{D9C4CF10-69C4-4147-A3CE-970D4D72C3E0}">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CA" sz="2000" b="1" dirty="0" err="1" smtClean="0">
              <a:solidFill>
                <a:schemeClr val="tx1"/>
              </a:solidFill>
            </a:rPr>
            <a:t>Problematize</a:t>
          </a:r>
          <a:r>
            <a:rPr lang="en-CA" sz="2000" b="1" dirty="0" smtClean="0">
              <a:solidFill>
                <a:schemeClr val="tx1"/>
              </a:solidFill>
            </a:rPr>
            <a:t> Curriculum</a:t>
          </a:r>
          <a:endParaRPr lang="en-CA" sz="2000" b="1" dirty="0">
            <a:solidFill>
              <a:schemeClr val="tx1"/>
            </a:solidFill>
          </a:endParaRPr>
        </a:p>
      </dgm:t>
    </dgm:pt>
    <dgm:pt modelId="{EE61ABF1-C76A-4B49-BEF0-66B4E09D15DC}" type="parTrans" cxnId="{7C0EA7BE-F620-438A-9D5A-E87A4CF9C85F}">
      <dgm:prSet/>
      <dgm:spPr/>
      <dgm:t>
        <a:bodyPr/>
        <a:lstStyle/>
        <a:p>
          <a:endParaRPr lang="en-CA"/>
        </a:p>
      </dgm:t>
    </dgm:pt>
    <dgm:pt modelId="{4C44473F-458B-4BCE-84D6-E92074E28448}" type="sibTrans" cxnId="{7C0EA7BE-F620-438A-9D5A-E87A4CF9C85F}">
      <dgm:prSet/>
      <dgm:spPr/>
      <dgm:t>
        <a:bodyPr/>
        <a:lstStyle/>
        <a:p>
          <a:endParaRPr lang="en-CA"/>
        </a:p>
      </dgm:t>
    </dgm:pt>
    <dgm:pt modelId="{B623AA6C-1722-4885-82FA-81C56C24F7D5}">
      <dgm:prSet phldrT="[Tex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Off-Topic Problems</a:t>
          </a:r>
          <a:endParaRPr lang="en-CA" dirty="0"/>
        </a:p>
      </dgm:t>
    </dgm:pt>
    <dgm:pt modelId="{2A81B4B6-5B13-4161-BF92-1E8A94F24633}" type="parTrans" cxnId="{06E789BE-A06F-4AF2-B3A9-CB42A0A08104}">
      <dgm:prSet/>
      <dgm:spPr/>
      <dgm:t>
        <a:bodyPr/>
        <a:lstStyle/>
        <a:p>
          <a:endParaRPr lang="en-CA"/>
        </a:p>
      </dgm:t>
    </dgm:pt>
    <dgm:pt modelId="{BADDC2C5-D5E5-4339-A284-BE016BBF167F}" type="sibTrans" cxnId="{06E789BE-A06F-4AF2-B3A9-CB42A0A08104}">
      <dgm:prSet/>
      <dgm:spPr/>
      <dgm:t>
        <a:bodyPr/>
        <a:lstStyle/>
        <a:p>
          <a:endParaRPr lang="en-CA"/>
        </a:p>
      </dgm:t>
    </dgm:pt>
    <dgm:pt modelId="{4735CC20-4A3D-49FD-8086-82FC0D68BD27}">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Question and Answer</a:t>
          </a:r>
          <a:endParaRPr lang="en-CA" dirty="0"/>
        </a:p>
      </dgm:t>
    </dgm:pt>
    <dgm:pt modelId="{FA198CDE-A2A9-4851-9F6B-F5A7E4051C44}" type="parTrans" cxnId="{068AECF0-6EE8-4D67-929D-9BF3957F174C}">
      <dgm:prSet/>
      <dgm:spPr/>
      <dgm:t>
        <a:bodyPr/>
        <a:lstStyle/>
        <a:p>
          <a:endParaRPr lang="en-CA"/>
        </a:p>
      </dgm:t>
    </dgm:pt>
    <dgm:pt modelId="{3FA63465-CB91-42E8-900D-9DBCDA7C0FD0}" type="sibTrans" cxnId="{068AECF0-6EE8-4D67-929D-9BF3957F174C}">
      <dgm:prSet/>
      <dgm:spPr/>
      <dgm:t>
        <a:bodyPr/>
        <a:lstStyle/>
        <a:p>
          <a:endParaRPr lang="en-CA"/>
        </a:p>
      </dgm:t>
    </dgm:pt>
    <dgm:pt modelId="{E99AEDD9-F047-4641-A000-7B2E4B282164}">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Levelling</a:t>
          </a:r>
          <a:endParaRPr lang="en-CA" dirty="0"/>
        </a:p>
      </dgm:t>
    </dgm:pt>
    <dgm:pt modelId="{2FC92A99-8099-4371-B730-2B985DD5137B}" type="parTrans" cxnId="{F185E39C-BDF6-41D6-B23E-578D1B9ADCE8}">
      <dgm:prSet/>
      <dgm:spPr/>
      <dgm:t>
        <a:bodyPr/>
        <a:lstStyle/>
        <a:p>
          <a:endParaRPr lang="en-CA"/>
        </a:p>
      </dgm:t>
    </dgm:pt>
    <dgm:pt modelId="{C55083D1-5A9D-4D5B-89CB-E5161E34E913}" type="sibTrans" cxnId="{F185E39C-BDF6-41D6-B23E-578D1B9ADCE8}">
      <dgm:prSet/>
      <dgm:spPr/>
      <dgm:t>
        <a:bodyPr/>
        <a:lstStyle/>
        <a:p>
          <a:endParaRPr lang="en-CA"/>
        </a:p>
      </dgm:t>
    </dgm:pt>
    <dgm:pt modelId="{B56CAB0C-58F0-427F-81AC-42038664D265}">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Accountability</a:t>
          </a:r>
          <a:endParaRPr lang="en-CA" dirty="0"/>
        </a:p>
      </dgm:t>
    </dgm:pt>
    <dgm:pt modelId="{0DB005F7-4CC1-4093-B4F7-B3CB776CB1F4}" type="parTrans" cxnId="{E1966A3A-5EEE-49DD-906A-2529034D8D19}">
      <dgm:prSet/>
      <dgm:spPr/>
      <dgm:t>
        <a:bodyPr/>
        <a:lstStyle/>
        <a:p>
          <a:endParaRPr lang="en-CA"/>
        </a:p>
      </dgm:t>
    </dgm:pt>
    <dgm:pt modelId="{9BBEA25E-D27E-43FE-8AEE-1E71D749822C}" type="sibTrans" cxnId="{E1966A3A-5EEE-49DD-906A-2529034D8D19}">
      <dgm:prSet/>
      <dgm:spPr/>
      <dgm:t>
        <a:bodyPr/>
        <a:lstStyle/>
        <a:p>
          <a:endParaRPr lang="en-CA"/>
        </a:p>
      </dgm:t>
    </dgm:pt>
    <dgm:pt modelId="{CBF7983D-4A16-4600-A1E2-1EAF052216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(not from text)</a:t>
          </a:r>
          <a:endParaRPr lang="en-CA" dirty="0"/>
        </a:p>
      </dgm:t>
    </dgm:pt>
    <dgm:pt modelId="{D7541AE8-E0BE-4360-B1A9-9416BF3E95D4}" type="parTrans" cxnId="{1BE484D7-2027-42A5-BD8D-28513AB4E458}">
      <dgm:prSet/>
      <dgm:spPr/>
      <dgm:t>
        <a:bodyPr/>
        <a:lstStyle/>
        <a:p>
          <a:endParaRPr lang="en-CA"/>
        </a:p>
      </dgm:t>
    </dgm:pt>
    <dgm:pt modelId="{0B7D78B9-2D2A-43D1-B81C-7D9B232B073A}" type="sibTrans" cxnId="{1BE484D7-2027-42A5-BD8D-28513AB4E458}">
      <dgm:prSet/>
      <dgm:spPr/>
      <dgm:t>
        <a:bodyPr/>
        <a:lstStyle/>
        <a:p>
          <a:endParaRPr lang="en-CA"/>
        </a:p>
      </dgm:t>
    </dgm:pt>
    <dgm:pt modelId="{779FACF1-AED5-4C6E-9FEF-7D45325999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(from text)</a:t>
          </a:r>
          <a:endParaRPr lang="en-CA" dirty="0"/>
        </a:p>
      </dgm:t>
    </dgm:pt>
    <dgm:pt modelId="{14C3CA93-001A-4D60-81B0-85CCD1AC4682}" type="parTrans" cxnId="{1C24C273-71F9-4286-9F83-38CEB6779D75}">
      <dgm:prSet/>
      <dgm:spPr/>
      <dgm:t>
        <a:bodyPr/>
        <a:lstStyle/>
        <a:p>
          <a:endParaRPr lang="en-CA"/>
        </a:p>
      </dgm:t>
    </dgm:pt>
    <dgm:pt modelId="{993C5B6B-CCE5-4364-9A55-B1CBD6911FDA}" type="sibTrans" cxnId="{1C24C273-71F9-4286-9F83-38CEB6779D75}">
      <dgm:prSet/>
      <dgm:spPr/>
      <dgm:t>
        <a:bodyPr/>
        <a:lstStyle/>
        <a:p>
          <a:endParaRPr lang="en-CA"/>
        </a:p>
      </dgm:t>
    </dgm:pt>
    <dgm:pt modelId="{2088CFBF-3679-4A13-A8FC-447BB4BCD7BE}">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CA" sz="2000" b="1" dirty="0" smtClean="0">
              <a:solidFill>
                <a:schemeClr val="tx1"/>
              </a:solidFill>
            </a:rPr>
            <a:t>Assessment</a:t>
          </a:r>
          <a:endParaRPr lang="en-CA" sz="2000" b="1" dirty="0">
            <a:solidFill>
              <a:schemeClr val="tx1"/>
            </a:solidFill>
          </a:endParaRPr>
        </a:p>
      </dgm:t>
    </dgm:pt>
    <dgm:pt modelId="{008104CD-550D-4414-B258-858C3A348FC1}" type="parTrans" cxnId="{D2047FA7-DC6E-4E31-8685-12A4F6DA9AFF}">
      <dgm:prSet/>
      <dgm:spPr/>
      <dgm:t>
        <a:bodyPr/>
        <a:lstStyle/>
        <a:p>
          <a:endParaRPr lang="en-CA"/>
        </a:p>
      </dgm:t>
    </dgm:pt>
    <dgm:pt modelId="{8B4F8E18-B9C6-4A78-8ECD-DA755D0CF19C}" type="sibTrans" cxnId="{D2047FA7-DC6E-4E31-8685-12A4F6DA9AFF}">
      <dgm:prSet/>
      <dgm:spPr/>
      <dgm:t>
        <a:bodyPr/>
        <a:lstStyle/>
        <a:p>
          <a:endParaRPr lang="en-CA"/>
        </a:p>
      </dgm:t>
    </dgm:pt>
    <dgm:pt modelId="{4E8293B9-3779-4E2D-9945-C940A2E2ED9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Not for Ranking</a:t>
          </a:r>
          <a:endParaRPr lang="en-CA" dirty="0"/>
        </a:p>
      </dgm:t>
    </dgm:pt>
    <dgm:pt modelId="{BA697414-1F91-4D31-A0A3-4364A9469087}" type="parTrans" cxnId="{4473FE11-C561-4FCA-9814-AC26AE86552E}">
      <dgm:prSet/>
      <dgm:spPr/>
      <dgm:t>
        <a:bodyPr/>
        <a:lstStyle/>
        <a:p>
          <a:endParaRPr lang="en-CA"/>
        </a:p>
      </dgm:t>
    </dgm:pt>
    <dgm:pt modelId="{9F5A6247-B1AA-4F2A-9CFC-7B9E50DF8714}" type="sibTrans" cxnId="{4473FE11-C561-4FCA-9814-AC26AE86552E}">
      <dgm:prSet/>
      <dgm:spPr/>
      <dgm:t>
        <a:bodyPr/>
        <a:lstStyle/>
        <a:p>
          <a:endParaRPr lang="en-CA"/>
        </a:p>
      </dgm:t>
    </dgm:pt>
    <dgm:pt modelId="{853CE1EB-095D-4847-B77A-755236B5FC98}">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Make Students Primary Consumers</a:t>
          </a:r>
          <a:endParaRPr lang="en-CA" dirty="0"/>
        </a:p>
      </dgm:t>
    </dgm:pt>
    <dgm:pt modelId="{498EB1BC-AF75-42B7-8217-E4048BF8DE44}" type="parTrans" cxnId="{B1D2E7FE-7766-4A49-B2DB-17BDC537AC3D}">
      <dgm:prSet/>
      <dgm:spPr/>
      <dgm:t>
        <a:bodyPr/>
        <a:lstStyle/>
        <a:p>
          <a:endParaRPr lang="en-CA"/>
        </a:p>
      </dgm:t>
    </dgm:pt>
    <dgm:pt modelId="{64367F4C-BB9D-4FAD-BC20-CD7D14380A3B}" type="sibTrans" cxnId="{B1D2E7FE-7766-4A49-B2DB-17BDC537AC3D}">
      <dgm:prSet/>
      <dgm:spPr/>
      <dgm:t>
        <a:bodyPr/>
        <a:lstStyle/>
        <a:p>
          <a:endParaRPr lang="en-CA"/>
        </a:p>
      </dgm:t>
    </dgm:pt>
    <dgm:pt modelId="{6BAF004D-B131-48C6-B154-CA8885C5C65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Evaluate What is Valuable</a:t>
          </a:r>
          <a:endParaRPr lang="en-CA" dirty="0"/>
        </a:p>
      </dgm:t>
    </dgm:pt>
    <dgm:pt modelId="{1BF79D67-5B08-49CD-B31A-A54C7F82A830}" type="parTrans" cxnId="{8102C0BC-A2F1-4D6F-A1EC-081E7BBCA1CD}">
      <dgm:prSet/>
      <dgm:spPr/>
      <dgm:t>
        <a:bodyPr/>
        <a:lstStyle/>
        <a:p>
          <a:endParaRPr lang="en-CA"/>
        </a:p>
      </dgm:t>
    </dgm:pt>
    <dgm:pt modelId="{52A3324F-251A-4E9B-BCBF-27CE398A52C4}" type="sibTrans" cxnId="{8102C0BC-A2F1-4D6F-A1EC-081E7BBCA1CD}">
      <dgm:prSet/>
      <dgm:spPr/>
      <dgm:t>
        <a:bodyPr/>
        <a:lstStyle/>
        <a:p>
          <a:endParaRPr lang="en-CA"/>
        </a:p>
      </dgm:t>
    </dgm:pt>
    <dgm:pt modelId="{5AB4CCA1-E8EA-4920-AC6B-C1E428A3891D}">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Reporting Out</a:t>
          </a:r>
          <a:endParaRPr lang="en-CA" dirty="0"/>
        </a:p>
      </dgm:t>
    </dgm:pt>
    <dgm:pt modelId="{73F0E275-3375-4AE3-AC19-D8EF3A0CE76B}" type="parTrans" cxnId="{9A887E0B-7F81-4FB0-95A1-517678A3D11E}">
      <dgm:prSet/>
      <dgm:spPr/>
      <dgm:t>
        <a:bodyPr/>
        <a:lstStyle/>
        <a:p>
          <a:endParaRPr lang="en-CA"/>
        </a:p>
      </dgm:t>
    </dgm:pt>
    <dgm:pt modelId="{A586E31B-FF7C-4785-AEC6-0C2ACF600DB2}" type="sibTrans" cxnId="{9A887E0B-7F81-4FB0-95A1-517678A3D11E}">
      <dgm:prSet/>
      <dgm:spPr/>
      <dgm:t>
        <a:bodyPr/>
        <a:lstStyle/>
        <a:p>
          <a:endParaRPr lang="en-CA"/>
        </a:p>
      </dgm:t>
    </dgm:pt>
    <dgm:pt modelId="{C20F4A87-F91F-4588-B3E7-8C0F6562BFA5}" type="pres">
      <dgm:prSet presAssocID="{D31D761D-9FB8-400F-9467-066D6A61578A}" presName="Name0" presStyleCnt="0">
        <dgm:presLayoutVars>
          <dgm:dir/>
          <dgm:animLvl val="lvl"/>
          <dgm:resizeHandles val="exact"/>
        </dgm:presLayoutVars>
      </dgm:prSet>
      <dgm:spPr/>
      <dgm:t>
        <a:bodyPr/>
        <a:lstStyle/>
        <a:p>
          <a:endParaRPr lang="en-CA"/>
        </a:p>
      </dgm:t>
    </dgm:pt>
    <dgm:pt modelId="{FCB0A621-FACC-42BC-86DE-DBB1214AB5F9}" type="pres">
      <dgm:prSet presAssocID="{2088CFBF-3679-4A13-A8FC-447BB4BCD7BE}" presName="boxAndChildren" presStyleCnt="0"/>
      <dgm:spPr/>
    </dgm:pt>
    <dgm:pt modelId="{236E4B2A-45D0-43F3-B366-7E0DE01EE47A}" type="pres">
      <dgm:prSet presAssocID="{2088CFBF-3679-4A13-A8FC-447BB4BCD7BE}" presName="parentTextBox" presStyleLbl="node1" presStyleIdx="0" presStyleCnt="4" custLinFactNeighborX="-749" custLinFactNeighborY="-1387"/>
      <dgm:spPr/>
      <dgm:t>
        <a:bodyPr/>
        <a:lstStyle/>
        <a:p>
          <a:endParaRPr lang="en-CA"/>
        </a:p>
      </dgm:t>
    </dgm:pt>
    <dgm:pt modelId="{98981824-D8E9-4768-ADDD-CAF4F8F643E1}" type="pres">
      <dgm:prSet presAssocID="{2088CFBF-3679-4A13-A8FC-447BB4BCD7BE}" presName="entireBox" presStyleLbl="node1" presStyleIdx="0" presStyleCnt="4"/>
      <dgm:spPr/>
      <dgm:t>
        <a:bodyPr/>
        <a:lstStyle/>
        <a:p>
          <a:endParaRPr lang="en-CA"/>
        </a:p>
      </dgm:t>
    </dgm:pt>
    <dgm:pt modelId="{7E0CE277-CA11-45AB-B515-8CD2A1A9B05B}" type="pres">
      <dgm:prSet presAssocID="{2088CFBF-3679-4A13-A8FC-447BB4BCD7BE}" presName="descendantBox" presStyleCnt="0"/>
      <dgm:spPr/>
    </dgm:pt>
    <dgm:pt modelId="{A60D0AD3-DEA4-4202-A7A9-F6DBEF742FAB}" type="pres">
      <dgm:prSet presAssocID="{4E8293B9-3779-4E2D-9945-C940A2E2ED99}" presName="childTextBox" presStyleLbl="fgAccFollowNode1" presStyleIdx="0" presStyleCnt="14">
        <dgm:presLayoutVars>
          <dgm:bulletEnabled val="1"/>
        </dgm:presLayoutVars>
      </dgm:prSet>
      <dgm:spPr/>
      <dgm:t>
        <a:bodyPr/>
        <a:lstStyle/>
        <a:p>
          <a:endParaRPr lang="en-CA"/>
        </a:p>
      </dgm:t>
    </dgm:pt>
    <dgm:pt modelId="{BD2602B8-80EB-45A3-A528-FD625ACF448D}" type="pres">
      <dgm:prSet presAssocID="{853CE1EB-095D-4847-B77A-755236B5FC98}" presName="childTextBox" presStyleLbl="fgAccFollowNode1" presStyleIdx="1" presStyleCnt="14">
        <dgm:presLayoutVars>
          <dgm:bulletEnabled val="1"/>
        </dgm:presLayoutVars>
      </dgm:prSet>
      <dgm:spPr/>
      <dgm:t>
        <a:bodyPr/>
        <a:lstStyle/>
        <a:p>
          <a:endParaRPr lang="en-CA"/>
        </a:p>
      </dgm:t>
    </dgm:pt>
    <dgm:pt modelId="{9163883E-D3E0-45B0-8F9B-8973FE180A2A}" type="pres">
      <dgm:prSet presAssocID="{6BAF004D-B131-48C6-B154-CA8885C5C659}" presName="childTextBox" presStyleLbl="fgAccFollowNode1" presStyleIdx="2" presStyleCnt="14">
        <dgm:presLayoutVars>
          <dgm:bulletEnabled val="1"/>
        </dgm:presLayoutVars>
      </dgm:prSet>
      <dgm:spPr/>
      <dgm:t>
        <a:bodyPr/>
        <a:lstStyle/>
        <a:p>
          <a:endParaRPr lang="en-CA"/>
        </a:p>
      </dgm:t>
    </dgm:pt>
    <dgm:pt modelId="{8E03BCCF-98A0-44D8-9AA5-539B6862DD9B}" type="pres">
      <dgm:prSet presAssocID="{5AB4CCA1-E8EA-4920-AC6B-C1E428A3891D}" presName="childTextBox" presStyleLbl="fgAccFollowNode1" presStyleIdx="3" presStyleCnt="14">
        <dgm:presLayoutVars>
          <dgm:bulletEnabled val="1"/>
        </dgm:presLayoutVars>
      </dgm:prSet>
      <dgm:spPr/>
      <dgm:t>
        <a:bodyPr/>
        <a:lstStyle/>
        <a:p>
          <a:endParaRPr lang="en-CA"/>
        </a:p>
      </dgm:t>
    </dgm:pt>
    <dgm:pt modelId="{2A62230D-FE5C-4C0F-975F-F36C7DFAC4E4}" type="pres">
      <dgm:prSet presAssocID="{4C44473F-458B-4BCE-84D6-E92074E28448}" presName="sp" presStyleCnt="0"/>
      <dgm:spPr/>
    </dgm:pt>
    <dgm:pt modelId="{D6B3F671-09A0-4237-8C34-9B77EA0E24AF}" type="pres">
      <dgm:prSet presAssocID="{D9C4CF10-69C4-4147-A3CE-970D4D72C3E0}" presName="arrowAndChildren" presStyleCnt="0"/>
      <dgm:spPr/>
    </dgm:pt>
    <dgm:pt modelId="{B47ED03D-8B0E-4695-806E-E8DA91450311}" type="pres">
      <dgm:prSet presAssocID="{D9C4CF10-69C4-4147-A3CE-970D4D72C3E0}" presName="parentTextArrow" presStyleLbl="node1" presStyleIdx="0" presStyleCnt="4"/>
      <dgm:spPr/>
      <dgm:t>
        <a:bodyPr/>
        <a:lstStyle/>
        <a:p>
          <a:endParaRPr lang="en-CA"/>
        </a:p>
      </dgm:t>
    </dgm:pt>
    <dgm:pt modelId="{88FDBD60-2720-4DC1-98B8-F8FBC3609717}" type="pres">
      <dgm:prSet presAssocID="{D9C4CF10-69C4-4147-A3CE-970D4D72C3E0}" presName="arrow" presStyleLbl="node1" presStyleIdx="1" presStyleCnt="4"/>
      <dgm:spPr/>
      <dgm:t>
        <a:bodyPr/>
        <a:lstStyle/>
        <a:p>
          <a:endParaRPr lang="en-CA"/>
        </a:p>
      </dgm:t>
    </dgm:pt>
    <dgm:pt modelId="{39912135-9AF9-442A-8041-09A6BDBE96FF}" type="pres">
      <dgm:prSet presAssocID="{D9C4CF10-69C4-4147-A3CE-970D4D72C3E0}" presName="descendantArrow" presStyleCnt="0"/>
      <dgm:spPr/>
    </dgm:pt>
    <dgm:pt modelId="{AF7694FC-41D4-4BF4-B85D-2C0E4F2D0C36}" type="pres">
      <dgm:prSet presAssocID="{B623AA6C-1722-4885-82FA-81C56C24F7D5}" presName="childTextArrow" presStyleLbl="fgAccFollowNode1" presStyleIdx="4" presStyleCnt="14">
        <dgm:presLayoutVars>
          <dgm:bulletEnabled val="1"/>
        </dgm:presLayoutVars>
      </dgm:prSet>
      <dgm:spPr/>
      <dgm:t>
        <a:bodyPr/>
        <a:lstStyle/>
        <a:p>
          <a:endParaRPr lang="en-CA"/>
        </a:p>
      </dgm:t>
    </dgm:pt>
    <dgm:pt modelId="{2C08C0BB-6E59-4476-A3AE-C7B98ACF0C30}" type="pres">
      <dgm:prSet presAssocID="{CBF7983D-4A16-4600-A1E2-1EAF052216C1}" presName="childTextArrow" presStyleLbl="fgAccFollowNode1" presStyleIdx="5" presStyleCnt="14">
        <dgm:presLayoutVars>
          <dgm:bulletEnabled val="1"/>
        </dgm:presLayoutVars>
      </dgm:prSet>
      <dgm:spPr/>
      <dgm:t>
        <a:bodyPr/>
        <a:lstStyle/>
        <a:p>
          <a:endParaRPr lang="en-CA"/>
        </a:p>
      </dgm:t>
    </dgm:pt>
    <dgm:pt modelId="{9D28585E-D1F5-4E09-8401-41E5B26E961C}" type="pres">
      <dgm:prSet presAssocID="{779FACF1-AED5-4C6E-9FEF-7D45325999C1}" presName="childTextArrow" presStyleLbl="fgAccFollowNode1" presStyleIdx="6" presStyleCnt="14">
        <dgm:presLayoutVars>
          <dgm:bulletEnabled val="1"/>
        </dgm:presLayoutVars>
      </dgm:prSet>
      <dgm:spPr/>
      <dgm:t>
        <a:bodyPr/>
        <a:lstStyle/>
        <a:p>
          <a:endParaRPr lang="en-CA"/>
        </a:p>
      </dgm:t>
    </dgm:pt>
    <dgm:pt modelId="{BFF2A5AE-4484-4455-8FA6-8A31D3C7B5BF}" type="pres">
      <dgm:prSet presAssocID="{6E40B045-AD50-4B73-A624-689CBF50FEFB}" presName="sp" presStyleCnt="0"/>
      <dgm:spPr/>
    </dgm:pt>
    <dgm:pt modelId="{6390900C-503C-437B-A72D-BD7B4411E832}" type="pres">
      <dgm:prSet presAssocID="{FAFE977E-3767-461F-BF0D-FCA654943B17}" presName="arrowAndChildren" presStyleCnt="0"/>
      <dgm:spPr/>
    </dgm:pt>
    <dgm:pt modelId="{89FBCDA9-27FF-46A0-A16C-7BFA25032926}" type="pres">
      <dgm:prSet presAssocID="{FAFE977E-3767-461F-BF0D-FCA654943B17}" presName="parentTextArrow" presStyleLbl="node1" presStyleIdx="1" presStyleCnt="4"/>
      <dgm:spPr/>
      <dgm:t>
        <a:bodyPr/>
        <a:lstStyle/>
        <a:p>
          <a:endParaRPr lang="en-CA"/>
        </a:p>
      </dgm:t>
    </dgm:pt>
    <dgm:pt modelId="{5BEDDE24-9DC4-4964-BD77-BB689D7D25FC}" type="pres">
      <dgm:prSet presAssocID="{FAFE977E-3767-461F-BF0D-FCA654943B17}" presName="arrow" presStyleLbl="node1" presStyleIdx="2" presStyleCnt="4"/>
      <dgm:spPr/>
      <dgm:t>
        <a:bodyPr/>
        <a:lstStyle/>
        <a:p>
          <a:endParaRPr lang="en-CA"/>
        </a:p>
      </dgm:t>
    </dgm:pt>
    <dgm:pt modelId="{B86653DF-1A9E-4EC6-9A34-2BD64EDC8C67}" type="pres">
      <dgm:prSet presAssocID="{FAFE977E-3767-461F-BF0D-FCA654943B17}" presName="descendantArrow" presStyleCnt="0"/>
      <dgm:spPr/>
    </dgm:pt>
    <dgm:pt modelId="{50433AF8-FD14-4146-A318-191DCE53C974}" type="pres">
      <dgm:prSet presAssocID="{845A3F9A-8751-4D34-959F-57DA24F92196}" presName="childTextArrow" presStyleLbl="fgAccFollowNode1" presStyleIdx="7" presStyleCnt="14">
        <dgm:presLayoutVars>
          <dgm:bulletEnabled val="1"/>
        </dgm:presLayoutVars>
      </dgm:prSet>
      <dgm:spPr/>
      <dgm:t>
        <a:bodyPr/>
        <a:lstStyle/>
        <a:p>
          <a:endParaRPr lang="en-CA"/>
        </a:p>
      </dgm:t>
    </dgm:pt>
    <dgm:pt modelId="{EAEF5898-78E8-49F8-8AC2-ABB975B6CC8A}" type="pres">
      <dgm:prSet presAssocID="{D2E21E60-C823-41EB-B660-A00074BEE222}" presName="childTextArrow" presStyleLbl="fgAccFollowNode1" presStyleIdx="8" presStyleCnt="14">
        <dgm:presLayoutVars>
          <dgm:bulletEnabled val="1"/>
        </dgm:presLayoutVars>
      </dgm:prSet>
      <dgm:spPr/>
      <dgm:t>
        <a:bodyPr/>
        <a:lstStyle/>
        <a:p>
          <a:endParaRPr lang="en-CA"/>
        </a:p>
      </dgm:t>
    </dgm:pt>
    <dgm:pt modelId="{B3B9CD7C-5F6B-4321-9AFC-7493665F98C5}" type="pres">
      <dgm:prSet presAssocID="{4735CC20-4A3D-49FD-8086-82FC0D68BD27}" presName="childTextArrow" presStyleLbl="fgAccFollowNode1" presStyleIdx="9" presStyleCnt="14">
        <dgm:presLayoutVars>
          <dgm:bulletEnabled val="1"/>
        </dgm:presLayoutVars>
      </dgm:prSet>
      <dgm:spPr/>
      <dgm:t>
        <a:bodyPr/>
        <a:lstStyle/>
        <a:p>
          <a:endParaRPr lang="en-CA"/>
        </a:p>
      </dgm:t>
    </dgm:pt>
    <dgm:pt modelId="{D4213D8B-65C9-4974-A4A2-ADA0BCAD09D6}" type="pres">
      <dgm:prSet presAssocID="{E99AEDD9-F047-4641-A000-7B2E4B282164}" presName="childTextArrow" presStyleLbl="fgAccFollowNode1" presStyleIdx="10" presStyleCnt="14">
        <dgm:presLayoutVars>
          <dgm:bulletEnabled val="1"/>
        </dgm:presLayoutVars>
      </dgm:prSet>
      <dgm:spPr/>
      <dgm:t>
        <a:bodyPr/>
        <a:lstStyle/>
        <a:p>
          <a:endParaRPr lang="en-CA"/>
        </a:p>
      </dgm:t>
    </dgm:pt>
    <dgm:pt modelId="{FC091491-F999-4F18-9090-2E85C20F960F}" type="pres">
      <dgm:prSet presAssocID="{B56CAB0C-58F0-427F-81AC-42038664D265}" presName="childTextArrow" presStyleLbl="fgAccFollowNode1" presStyleIdx="11" presStyleCnt="14">
        <dgm:presLayoutVars>
          <dgm:bulletEnabled val="1"/>
        </dgm:presLayoutVars>
      </dgm:prSet>
      <dgm:spPr/>
      <dgm:t>
        <a:bodyPr/>
        <a:lstStyle/>
        <a:p>
          <a:endParaRPr lang="en-CA"/>
        </a:p>
      </dgm:t>
    </dgm:pt>
    <dgm:pt modelId="{36CDA57C-084C-4E55-9907-0B3C58D71B76}" type="pres">
      <dgm:prSet presAssocID="{058AFF9C-7638-4881-9395-37C7638A8698}" presName="sp" presStyleCnt="0"/>
      <dgm:spPr/>
    </dgm:pt>
    <dgm:pt modelId="{46C6298F-AB5F-46ED-BF09-25B432ABECB0}" type="pres">
      <dgm:prSet presAssocID="{2906C495-4F04-4EC5-B67A-CE37F473749E}" presName="arrowAndChildren" presStyleCnt="0"/>
      <dgm:spPr/>
    </dgm:pt>
    <dgm:pt modelId="{97D58970-74FB-4BA4-B253-30B85507661E}" type="pres">
      <dgm:prSet presAssocID="{2906C495-4F04-4EC5-B67A-CE37F473749E}" presName="parentTextArrow" presStyleLbl="node1" presStyleIdx="2" presStyleCnt="4"/>
      <dgm:spPr/>
      <dgm:t>
        <a:bodyPr/>
        <a:lstStyle/>
        <a:p>
          <a:endParaRPr lang="en-CA"/>
        </a:p>
      </dgm:t>
    </dgm:pt>
    <dgm:pt modelId="{9D2C58C1-8C56-4B80-BD5B-662D51C68980}" type="pres">
      <dgm:prSet presAssocID="{2906C495-4F04-4EC5-B67A-CE37F473749E}" presName="arrow" presStyleLbl="node1" presStyleIdx="3" presStyleCnt="4"/>
      <dgm:spPr/>
      <dgm:t>
        <a:bodyPr/>
        <a:lstStyle/>
        <a:p>
          <a:endParaRPr lang="en-CA"/>
        </a:p>
      </dgm:t>
    </dgm:pt>
    <dgm:pt modelId="{D95694A7-C3E8-4339-99CF-20D5981F02E4}" type="pres">
      <dgm:prSet presAssocID="{2906C495-4F04-4EC5-B67A-CE37F473749E}" presName="descendantArrow" presStyleCnt="0"/>
      <dgm:spPr/>
    </dgm:pt>
    <dgm:pt modelId="{124BC28D-7A58-44DF-919E-95C7C8F2ABE4}" type="pres">
      <dgm:prSet presAssocID="{34E9C07A-0EFC-442B-B6BF-68BFFED5F052}" presName="childTextArrow" presStyleLbl="fgAccFollowNode1" presStyleIdx="12" presStyleCnt="14">
        <dgm:presLayoutVars>
          <dgm:bulletEnabled val="1"/>
        </dgm:presLayoutVars>
      </dgm:prSet>
      <dgm:spPr/>
      <dgm:t>
        <a:bodyPr/>
        <a:lstStyle/>
        <a:p>
          <a:endParaRPr lang="en-CA"/>
        </a:p>
      </dgm:t>
    </dgm:pt>
    <dgm:pt modelId="{4773672B-2011-4C61-AE2F-726F3E57D0FD}" type="pres">
      <dgm:prSet presAssocID="{6733F53C-AD65-4121-9D36-8E3ED5C2D6B4}" presName="childTextArrow" presStyleLbl="fgAccFollowNode1" presStyleIdx="13" presStyleCnt="14">
        <dgm:presLayoutVars>
          <dgm:bulletEnabled val="1"/>
        </dgm:presLayoutVars>
      </dgm:prSet>
      <dgm:spPr/>
      <dgm:t>
        <a:bodyPr/>
        <a:lstStyle/>
        <a:p>
          <a:endParaRPr lang="en-CA"/>
        </a:p>
      </dgm:t>
    </dgm:pt>
  </dgm:ptLst>
  <dgm:cxnLst>
    <dgm:cxn modelId="{E0F00C3E-A142-46EF-B762-2EF7A4CFBE1E}" type="presOf" srcId="{6BAF004D-B131-48C6-B154-CA8885C5C659}" destId="{9163883E-D3E0-45B0-8F9B-8973FE180A2A}" srcOrd="0" destOrd="0" presId="urn:microsoft.com/office/officeart/2005/8/layout/process4"/>
    <dgm:cxn modelId="{2522611E-296A-454A-9939-A8A3CB1BC861}" type="presOf" srcId="{2088CFBF-3679-4A13-A8FC-447BB4BCD7BE}" destId="{236E4B2A-45D0-43F3-B366-7E0DE01EE47A}" srcOrd="0" destOrd="0" presId="urn:microsoft.com/office/officeart/2005/8/layout/process4"/>
    <dgm:cxn modelId="{1429B9FB-25DD-4A27-AFD8-B7C3D2E4C5BE}" type="presOf" srcId="{4735CC20-4A3D-49FD-8086-82FC0D68BD27}" destId="{B3B9CD7C-5F6B-4321-9AFC-7493665F98C5}" srcOrd="0" destOrd="0" presId="urn:microsoft.com/office/officeart/2005/8/layout/process4"/>
    <dgm:cxn modelId="{7C0EA7BE-F620-438A-9D5A-E87A4CF9C85F}" srcId="{D31D761D-9FB8-400F-9467-066D6A61578A}" destId="{D9C4CF10-69C4-4147-A3CE-970D4D72C3E0}" srcOrd="2" destOrd="0" parTransId="{EE61ABF1-C76A-4B49-BEF0-66B4E09D15DC}" sibTransId="{4C44473F-458B-4BCE-84D6-E92074E28448}"/>
    <dgm:cxn modelId="{212C892B-EE27-4A08-A1F9-7444A73EA1AE}" type="presOf" srcId="{2906C495-4F04-4EC5-B67A-CE37F473749E}" destId="{9D2C58C1-8C56-4B80-BD5B-662D51C68980}" srcOrd="1" destOrd="0" presId="urn:microsoft.com/office/officeart/2005/8/layout/process4"/>
    <dgm:cxn modelId="{8102C0BC-A2F1-4D6F-A1EC-081E7BBCA1CD}" srcId="{2088CFBF-3679-4A13-A8FC-447BB4BCD7BE}" destId="{6BAF004D-B131-48C6-B154-CA8885C5C659}" srcOrd="2" destOrd="0" parTransId="{1BF79D67-5B08-49CD-B31A-A54C7F82A830}" sibTransId="{52A3324F-251A-4E9B-BCBF-27CE398A52C4}"/>
    <dgm:cxn modelId="{C366FD73-3D91-41C9-98EB-456E1274DA77}" type="presOf" srcId="{D31D761D-9FB8-400F-9467-066D6A61578A}" destId="{C20F4A87-F91F-4588-B3E7-8C0F6562BFA5}" srcOrd="0" destOrd="0" presId="urn:microsoft.com/office/officeart/2005/8/layout/process4"/>
    <dgm:cxn modelId="{32A4C252-C995-405D-9282-DF4B514274ED}" srcId="{D31D761D-9FB8-400F-9467-066D6A61578A}" destId="{FAFE977E-3767-461F-BF0D-FCA654943B17}" srcOrd="1" destOrd="0" parTransId="{9CB40BF4-0092-4251-BA0F-A786FADABADB}" sibTransId="{6E40B045-AD50-4B73-A624-689CBF50FEFB}"/>
    <dgm:cxn modelId="{23371A5C-EAD7-4D91-98EA-9EB2D4E512AF}" srcId="{FAFE977E-3767-461F-BF0D-FCA654943B17}" destId="{D2E21E60-C823-41EB-B660-A00074BEE222}" srcOrd="1" destOrd="0" parTransId="{45520127-6F1E-4FB9-8D4B-BF6B1D6BD80D}" sibTransId="{10B3A200-F5C1-489E-A896-E4F90788E74E}"/>
    <dgm:cxn modelId="{1C24C273-71F9-4286-9F83-38CEB6779D75}" srcId="{D9C4CF10-69C4-4147-A3CE-970D4D72C3E0}" destId="{779FACF1-AED5-4C6E-9FEF-7D45325999C1}" srcOrd="2" destOrd="0" parTransId="{14C3CA93-001A-4D60-81B0-85CCD1AC4682}" sibTransId="{993C5B6B-CCE5-4364-9A55-B1CBD6911FDA}"/>
    <dgm:cxn modelId="{06E789BE-A06F-4AF2-B3A9-CB42A0A08104}" srcId="{D9C4CF10-69C4-4147-A3CE-970D4D72C3E0}" destId="{B623AA6C-1722-4885-82FA-81C56C24F7D5}" srcOrd="0" destOrd="0" parTransId="{2A81B4B6-5B13-4161-BF92-1E8A94F24633}" sibTransId="{BADDC2C5-D5E5-4339-A284-BE016BBF167F}"/>
    <dgm:cxn modelId="{F185E39C-BDF6-41D6-B23E-578D1B9ADCE8}" srcId="{FAFE977E-3767-461F-BF0D-FCA654943B17}" destId="{E99AEDD9-F047-4641-A000-7B2E4B282164}" srcOrd="3" destOrd="0" parTransId="{2FC92A99-8099-4371-B730-2B985DD5137B}" sibTransId="{C55083D1-5A9D-4D5B-89CB-E5161E34E913}"/>
    <dgm:cxn modelId="{343EFDA2-D8B0-4F92-B1B7-490586A3B047}" type="presOf" srcId="{D9C4CF10-69C4-4147-A3CE-970D4D72C3E0}" destId="{B47ED03D-8B0E-4695-806E-E8DA91450311}" srcOrd="0" destOrd="0" presId="urn:microsoft.com/office/officeart/2005/8/layout/process4"/>
    <dgm:cxn modelId="{2F495D04-C478-4CF5-82C6-1BA836EDCB4E}" type="presOf" srcId="{5AB4CCA1-E8EA-4920-AC6B-C1E428A3891D}" destId="{8E03BCCF-98A0-44D8-9AA5-539B6862DD9B}" srcOrd="0" destOrd="0" presId="urn:microsoft.com/office/officeart/2005/8/layout/process4"/>
    <dgm:cxn modelId="{1848796B-AF88-4F9C-B6AF-451607738ED7}" type="presOf" srcId="{34E9C07A-0EFC-442B-B6BF-68BFFED5F052}" destId="{124BC28D-7A58-44DF-919E-95C7C8F2ABE4}" srcOrd="0" destOrd="0" presId="urn:microsoft.com/office/officeart/2005/8/layout/process4"/>
    <dgm:cxn modelId="{0D9E2625-0CA3-40F7-A02D-7470A7318304}" type="presOf" srcId="{CBF7983D-4A16-4600-A1E2-1EAF052216C1}" destId="{2C08C0BB-6E59-4476-A3AE-C7B98ACF0C30}" srcOrd="0" destOrd="0" presId="urn:microsoft.com/office/officeart/2005/8/layout/process4"/>
    <dgm:cxn modelId="{068AECF0-6EE8-4D67-929D-9BF3957F174C}" srcId="{FAFE977E-3767-461F-BF0D-FCA654943B17}" destId="{4735CC20-4A3D-49FD-8086-82FC0D68BD27}" srcOrd="2" destOrd="0" parTransId="{FA198CDE-A2A9-4851-9F6B-F5A7E4051C44}" sibTransId="{3FA63465-CB91-42E8-900D-9DBCDA7C0FD0}"/>
    <dgm:cxn modelId="{8562184D-D765-44FD-8600-24453D755ECC}" type="presOf" srcId="{6733F53C-AD65-4121-9D36-8E3ED5C2D6B4}" destId="{4773672B-2011-4C61-AE2F-726F3E57D0FD}" srcOrd="0" destOrd="0" presId="urn:microsoft.com/office/officeart/2005/8/layout/process4"/>
    <dgm:cxn modelId="{520402D7-4CE0-432F-9474-6E98E7C8DE73}" type="presOf" srcId="{845A3F9A-8751-4D34-959F-57DA24F92196}" destId="{50433AF8-FD14-4146-A318-191DCE53C974}" srcOrd="0" destOrd="0" presId="urn:microsoft.com/office/officeart/2005/8/layout/process4"/>
    <dgm:cxn modelId="{0C0FD330-F70E-4EBC-8F41-519BF10BFC18}" srcId="{FAFE977E-3767-461F-BF0D-FCA654943B17}" destId="{845A3F9A-8751-4D34-959F-57DA24F92196}" srcOrd="0" destOrd="0" parTransId="{D180D177-1C0B-4D86-9B3B-8E0E68097493}" sibTransId="{4EB27F4F-D6CA-4514-9520-6A1A9B883779}"/>
    <dgm:cxn modelId="{1A8901C6-8B92-4644-ABF2-D271E479FB1E}" type="presOf" srcId="{D2E21E60-C823-41EB-B660-A00074BEE222}" destId="{EAEF5898-78E8-49F8-8AC2-ABB975B6CC8A}" srcOrd="0" destOrd="0" presId="urn:microsoft.com/office/officeart/2005/8/layout/process4"/>
    <dgm:cxn modelId="{9B813F29-AEB8-43A9-987F-4A3F52481DA3}" type="presOf" srcId="{D9C4CF10-69C4-4147-A3CE-970D4D72C3E0}" destId="{88FDBD60-2720-4DC1-98B8-F8FBC3609717}" srcOrd="1" destOrd="0" presId="urn:microsoft.com/office/officeart/2005/8/layout/process4"/>
    <dgm:cxn modelId="{03E17359-B8E9-45FB-92B2-B3DC091E645E}" srcId="{D31D761D-9FB8-400F-9467-066D6A61578A}" destId="{2906C495-4F04-4EC5-B67A-CE37F473749E}" srcOrd="0" destOrd="0" parTransId="{28AEBA25-96A3-43C9-A78E-AF20DB574721}" sibTransId="{058AFF9C-7638-4881-9395-37C7638A8698}"/>
    <dgm:cxn modelId="{E1966A3A-5EEE-49DD-906A-2529034D8D19}" srcId="{FAFE977E-3767-461F-BF0D-FCA654943B17}" destId="{B56CAB0C-58F0-427F-81AC-42038664D265}" srcOrd="4" destOrd="0" parTransId="{0DB005F7-4CC1-4093-B4F7-B3CB776CB1F4}" sibTransId="{9BBEA25E-D27E-43FE-8AEE-1E71D749822C}"/>
    <dgm:cxn modelId="{FA486F82-D859-427F-9126-35D455FBA3AC}" srcId="{2906C495-4F04-4EC5-B67A-CE37F473749E}" destId="{34E9C07A-0EFC-442B-B6BF-68BFFED5F052}" srcOrd="0" destOrd="0" parTransId="{A18C458B-3163-4C28-A6E0-FA89DD9CC6A9}" sibTransId="{96D6075A-811C-4342-8740-7016A1D2D391}"/>
    <dgm:cxn modelId="{24EB1D18-2855-4DB0-8BA7-91A19E625671}" type="presOf" srcId="{4E8293B9-3779-4E2D-9945-C940A2E2ED99}" destId="{A60D0AD3-DEA4-4202-A7A9-F6DBEF742FAB}" srcOrd="0" destOrd="0" presId="urn:microsoft.com/office/officeart/2005/8/layout/process4"/>
    <dgm:cxn modelId="{A9F695DF-AF88-49E5-8082-3FDA9FEFB904}" type="presOf" srcId="{853CE1EB-095D-4847-B77A-755236B5FC98}" destId="{BD2602B8-80EB-45A3-A528-FD625ACF448D}" srcOrd="0" destOrd="0" presId="urn:microsoft.com/office/officeart/2005/8/layout/process4"/>
    <dgm:cxn modelId="{B84F65D1-A720-4A4A-804C-1A28195AE00B}" type="presOf" srcId="{B623AA6C-1722-4885-82FA-81C56C24F7D5}" destId="{AF7694FC-41D4-4BF4-B85D-2C0E4F2D0C36}" srcOrd="0" destOrd="0" presId="urn:microsoft.com/office/officeart/2005/8/layout/process4"/>
    <dgm:cxn modelId="{2CE67D4F-C0C0-4324-B41B-F7FF94AFAE54}" srcId="{2906C495-4F04-4EC5-B67A-CE37F473749E}" destId="{6733F53C-AD65-4121-9D36-8E3ED5C2D6B4}" srcOrd="1" destOrd="0" parTransId="{102A3E02-D5FA-4D22-B0ED-CC67E46844BB}" sibTransId="{BB76E3C9-F693-441F-9D8F-168708F5D74E}"/>
    <dgm:cxn modelId="{B7172049-8BA2-42A4-B94A-2587FC968054}" type="presOf" srcId="{2088CFBF-3679-4A13-A8FC-447BB4BCD7BE}" destId="{98981824-D8E9-4768-ADDD-CAF4F8F643E1}" srcOrd="1" destOrd="0" presId="urn:microsoft.com/office/officeart/2005/8/layout/process4"/>
    <dgm:cxn modelId="{4473FE11-C561-4FCA-9814-AC26AE86552E}" srcId="{2088CFBF-3679-4A13-A8FC-447BB4BCD7BE}" destId="{4E8293B9-3779-4E2D-9945-C940A2E2ED99}" srcOrd="0" destOrd="0" parTransId="{BA697414-1F91-4D31-A0A3-4364A9469087}" sibTransId="{9F5A6247-B1AA-4F2A-9CFC-7B9E50DF8714}"/>
    <dgm:cxn modelId="{D2047FA7-DC6E-4E31-8685-12A4F6DA9AFF}" srcId="{D31D761D-9FB8-400F-9467-066D6A61578A}" destId="{2088CFBF-3679-4A13-A8FC-447BB4BCD7BE}" srcOrd="3" destOrd="0" parTransId="{008104CD-550D-4414-B258-858C3A348FC1}" sibTransId="{8B4F8E18-B9C6-4A78-8ECD-DA755D0CF19C}"/>
    <dgm:cxn modelId="{E6F6E11D-BC48-4084-A629-324F4494E5BA}" type="presOf" srcId="{B56CAB0C-58F0-427F-81AC-42038664D265}" destId="{FC091491-F999-4F18-9090-2E85C20F960F}" srcOrd="0" destOrd="0" presId="urn:microsoft.com/office/officeart/2005/8/layout/process4"/>
    <dgm:cxn modelId="{1BE484D7-2027-42A5-BD8D-28513AB4E458}" srcId="{D9C4CF10-69C4-4147-A3CE-970D4D72C3E0}" destId="{CBF7983D-4A16-4600-A1E2-1EAF052216C1}" srcOrd="1" destOrd="0" parTransId="{D7541AE8-E0BE-4360-B1A9-9416BF3E95D4}" sibTransId="{0B7D78B9-2D2A-43D1-B81C-7D9B232B073A}"/>
    <dgm:cxn modelId="{E5E18CF8-70A5-4956-A7AC-C51F7E506CFF}" type="presOf" srcId="{779FACF1-AED5-4C6E-9FEF-7D45325999C1}" destId="{9D28585E-D1F5-4E09-8401-41E5B26E961C}" srcOrd="0" destOrd="0" presId="urn:microsoft.com/office/officeart/2005/8/layout/process4"/>
    <dgm:cxn modelId="{E82AA1C3-ABE3-4300-AB5A-9D91055D39FF}" type="presOf" srcId="{FAFE977E-3767-461F-BF0D-FCA654943B17}" destId="{5BEDDE24-9DC4-4964-BD77-BB689D7D25FC}" srcOrd="1" destOrd="0" presId="urn:microsoft.com/office/officeart/2005/8/layout/process4"/>
    <dgm:cxn modelId="{69D0572D-D321-40CA-BBE9-3E4033B33B21}" type="presOf" srcId="{FAFE977E-3767-461F-BF0D-FCA654943B17}" destId="{89FBCDA9-27FF-46A0-A16C-7BFA25032926}" srcOrd="0" destOrd="0" presId="urn:microsoft.com/office/officeart/2005/8/layout/process4"/>
    <dgm:cxn modelId="{25B9FAAE-036D-43A3-93F5-E6913491BB96}" type="presOf" srcId="{2906C495-4F04-4EC5-B67A-CE37F473749E}" destId="{97D58970-74FB-4BA4-B253-30B85507661E}" srcOrd="0" destOrd="0" presId="urn:microsoft.com/office/officeart/2005/8/layout/process4"/>
    <dgm:cxn modelId="{B1D2E7FE-7766-4A49-B2DB-17BDC537AC3D}" srcId="{2088CFBF-3679-4A13-A8FC-447BB4BCD7BE}" destId="{853CE1EB-095D-4847-B77A-755236B5FC98}" srcOrd="1" destOrd="0" parTransId="{498EB1BC-AF75-42B7-8217-E4048BF8DE44}" sibTransId="{64367F4C-BB9D-4FAD-BC20-CD7D14380A3B}"/>
    <dgm:cxn modelId="{A0EFC4DF-4C3E-476C-9CF9-C9CC5E70C7C9}" type="presOf" srcId="{E99AEDD9-F047-4641-A000-7B2E4B282164}" destId="{D4213D8B-65C9-4974-A4A2-ADA0BCAD09D6}" srcOrd="0" destOrd="0" presId="urn:microsoft.com/office/officeart/2005/8/layout/process4"/>
    <dgm:cxn modelId="{9A887E0B-7F81-4FB0-95A1-517678A3D11E}" srcId="{2088CFBF-3679-4A13-A8FC-447BB4BCD7BE}" destId="{5AB4CCA1-E8EA-4920-AC6B-C1E428A3891D}" srcOrd="3" destOrd="0" parTransId="{73F0E275-3375-4AE3-AC19-D8EF3A0CE76B}" sibTransId="{A586E31B-FF7C-4785-AEC6-0C2ACF600DB2}"/>
    <dgm:cxn modelId="{29338964-459E-4456-B287-23FD3005F837}" type="presParOf" srcId="{C20F4A87-F91F-4588-B3E7-8C0F6562BFA5}" destId="{FCB0A621-FACC-42BC-86DE-DBB1214AB5F9}" srcOrd="0" destOrd="0" presId="urn:microsoft.com/office/officeart/2005/8/layout/process4"/>
    <dgm:cxn modelId="{E058A727-C1B8-46AC-8277-0D3C6D0AEAA8}" type="presParOf" srcId="{FCB0A621-FACC-42BC-86DE-DBB1214AB5F9}" destId="{236E4B2A-45D0-43F3-B366-7E0DE01EE47A}" srcOrd="0" destOrd="0" presId="urn:microsoft.com/office/officeart/2005/8/layout/process4"/>
    <dgm:cxn modelId="{ABCB9C22-A186-49F2-A428-36A93339735B}" type="presParOf" srcId="{FCB0A621-FACC-42BC-86DE-DBB1214AB5F9}" destId="{98981824-D8E9-4768-ADDD-CAF4F8F643E1}" srcOrd="1" destOrd="0" presId="urn:microsoft.com/office/officeart/2005/8/layout/process4"/>
    <dgm:cxn modelId="{4114887A-5BEB-4F0A-8E82-EF13E2228BB3}" type="presParOf" srcId="{FCB0A621-FACC-42BC-86DE-DBB1214AB5F9}" destId="{7E0CE277-CA11-45AB-B515-8CD2A1A9B05B}" srcOrd="2" destOrd="0" presId="urn:microsoft.com/office/officeart/2005/8/layout/process4"/>
    <dgm:cxn modelId="{4EE97C95-2929-4E03-9055-70AB3B4F3B21}" type="presParOf" srcId="{7E0CE277-CA11-45AB-B515-8CD2A1A9B05B}" destId="{A60D0AD3-DEA4-4202-A7A9-F6DBEF742FAB}" srcOrd="0" destOrd="0" presId="urn:microsoft.com/office/officeart/2005/8/layout/process4"/>
    <dgm:cxn modelId="{300DB8E4-4C73-417F-86A6-66EB82FF5807}" type="presParOf" srcId="{7E0CE277-CA11-45AB-B515-8CD2A1A9B05B}" destId="{BD2602B8-80EB-45A3-A528-FD625ACF448D}" srcOrd="1" destOrd="0" presId="urn:microsoft.com/office/officeart/2005/8/layout/process4"/>
    <dgm:cxn modelId="{1DC392F9-A0A8-4C8A-92FC-9A5B9A0EB93C}" type="presParOf" srcId="{7E0CE277-CA11-45AB-B515-8CD2A1A9B05B}" destId="{9163883E-D3E0-45B0-8F9B-8973FE180A2A}" srcOrd="2" destOrd="0" presId="urn:microsoft.com/office/officeart/2005/8/layout/process4"/>
    <dgm:cxn modelId="{BE944BBD-6F5F-4B4F-B2F7-9D2DC570F235}" type="presParOf" srcId="{7E0CE277-CA11-45AB-B515-8CD2A1A9B05B}" destId="{8E03BCCF-98A0-44D8-9AA5-539B6862DD9B}" srcOrd="3" destOrd="0" presId="urn:microsoft.com/office/officeart/2005/8/layout/process4"/>
    <dgm:cxn modelId="{A587E7A3-4D63-4BD4-95ED-327ACDF47ADD}" type="presParOf" srcId="{C20F4A87-F91F-4588-B3E7-8C0F6562BFA5}" destId="{2A62230D-FE5C-4C0F-975F-F36C7DFAC4E4}" srcOrd="1" destOrd="0" presId="urn:microsoft.com/office/officeart/2005/8/layout/process4"/>
    <dgm:cxn modelId="{11227755-FBEA-4CAE-9962-2FCB22286302}" type="presParOf" srcId="{C20F4A87-F91F-4588-B3E7-8C0F6562BFA5}" destId="{D6B3F671-09A0-4237-8C34-9B77EA0E24AF}" srcOrd="2" destOrd="0" presId="urn:microsoft.com/office/officeart/2005/8/layout/process4"/>
    <dgm:cxn modelId="{B1CB4293-3FFD-4174-A327-36E92FD944A6}" type="presParOf" srcId="{D6B3F671-09A0-4237-8C34-9B77EA0E24AF}" destId="{B47ED03D-8B0E-4695-806E-E8DA91450311}" srcOrd="0" destOrd="0" presId="urn:microsoft.com/office/officeart/2005/8/layout/process4"/>
    <dgm:cxn modelId="{D57CB171-6586-416E-8E77-3CFDC5BD4DF2}" type="presParOf" srcId="{D6B3F671-09A0-4237-8C34-9B77EA0E24AF}" destId="{88FDBD60-2720-4DC1-98B8-F8FBC3609717}" srcOrd="1" destOrd="0" presId="urn:microsoft.com/office/officeart/2005/8/layout/process4"/>
    <dgm:cxn modelId="{7B2F7A6F-3664-4E3F-8848-25C0E3F643AC}" type="presParOf" srcId="{D6B3F671-09A0-4237-8C34-9B77EA0E24AF}" destId="{39912135-9AF9-442A-8041-09A6BDBE96FF}" srcOrd="2" destOrd="0" presId="urn:microsoft.com/office/officeart/2005/8/layout/process4"/>
    <dgm:cxn modelId="{C035F8A3-8CB2-4B9A-8E34-2D0013715C06}" type="presParOf" srcId="{39912135-9AF9-442A-8041-09A6BDBE96FF}" destId="{AF7694FC-41D4-4BF4-B85D-2C0E4F2D0C36}" srcOrd="0" destOrd="0" presId="urn:microsoft.com/office/officeart/2005/8/layout/process4"/>
    <dgm:cxn modelId="{649124E0-07E2-442A-AA6C-D14B4B771E89}" type="presParOf" srcId="{39912135-9AF9-442A-8041-09A6BDBE96FF}" destId="{2C08C0BB-6E59-4476-A3AE-C7B98ACF0C30}" srcOrd="1" destOrd="0" presId="urn:microsoft.com/office/officeart/2005/8/layout/process4"/>
    <dgm:cxn modelId="{5A5A6E57-5880-42AC-8E44-C63099BADF1B}" type="presParOf" srcId="{39912135-9AF9-442A-8041-09A6BDBE96FF}" destId="{9D28585E-D1F5-4E09-8401-41E5B26E961C}" srcOrd="2" destOrd="0" presId="urn:microsoft.com/office/officeart/2005/8/layout/process4"/>
    <dgm:cxn modelId="{3BA6CC30-7401-45BD-9CD5-54BB815714EA}" type="presParOf" srcId="{C20F4A87-F91F-4588-B3E7-8C0F6562BFA5}" destId="{BFF2A5AE-4484-4455-8FA6-8A31D3C7B5BF}" srcOrd="3" destOrd="0" presId="urn:microsoft.com/office/officeart/2005/8/layout/process4"/>
    <dgm:cxn modelId="{CEBBA3E4-E61A-432A-AFCC-91ADEBC7D4DE}" type="presParOf" srcId="{C20F4A87-F91F-4588-B3E7-8C0F6562BFA5}" destId="{6390900C-503C-437B-A72D-BD7B4411E832}" srcOrd="4" destOrd="0" presId="urn:microsoft.com/office/officeart/2005/8/layout/process4"/>
    <dgm:cxn modelId="{5E9E0FE2-BCFB-4ED6-A1F3-4BA0C784341B}" type="presParOf" srcId="{6390900C-503C-437B-A72D-BD7B4411E832}" destId="{89FBCDA9-27FF-46A0-A16C-7BFA25032926}" srcOrd="0" destOrd="0" presId="urn:microsoft.com/office/officeart/2005/8/layout/process4"/>
    <dgm:cxn modelId="{78EBB73A-F01C-439D-BD6E-E90D7DE3D88E}" type="presParOf" srcId="{6390900C-503C-437B-A72D-BD7B4411E832}" destId="{5BEDDE24-9DC4-4964-BD77-BB689D7D25FC}" srcOrd="1" destOrd="0" presId="urn:microsoft.com/office/officeart/2005/8/layout/process4"/>
    <dgm:cxn modelId="{967BEA7B-B851-4CB6-BF52-7DF021B6D613}" type="presParOf" srcId="{6390900C-503C-437B-A72D-BD7B4411E832}" destId="{B86653DF-1A9E-4EC6-9A34-2BD64EDC8C67}" srcOrd="2" destOrd="0" presId="urn:microsoft.com/office/officeart/2005/8/layout/process4"/>
    <dgm:cxn modelId="{25093454-8E63-4795-98FB-1CE50B514502}" type="presParOf" srcId="{B86653DF-1A9E-4EC6-9A34-2BD64EDC8C67}" destId="{50433AF8-FD14-4146-A318-191DCE53C974}" srcOrd="0" destOrd="0" presId="urn:microsoft.com/office/officeart/2005/8/layout/process4"/>
    <dgm:cxn modelId="{2C3E36A0-E299-42BA-841E-75B39C3F3EFA}" type="presParOf" srcId="{B86653DF-1A9E-4EC6-9A34-2BD64EDC8C67}" destId="{EAEF5898-78E8-49F8-8AC2-ABB975B6CC8A}" srcOrd="1" destOrd="0" presId="urn:microsoft.com/office/officeart/2005/8/layout/process4"/>
    <dgm:cxn modelId="{5DFD560A-CD6B-4387-A20C-63947DFEC7EA}" type="presParOf" srcId="{B86653DF-1A9E-4EC6-9A34-2BD64EDC8C67}" destId="{B3B9CD7C-5F6B-4321-9AFC-7493665F98C5}" srcOrd="2" destOrd="0" presId="urn:microsoft.com/office/officeart/2005/8/layout/process4"/>
    <dgm:cxn modelId="{12F194FC-F0BE-40BF-95C8-DC800C4B1782}" type="presParOf" srcId="{B86653DF-1A9E-4EC6-9A34-2BD64EDC8C67}" destId="{D4213D8B-65C9-4974-A4A2-ADA0BCAD09D6}" srcOrd="3" destOrd="0" presId="urn:microsoft.com/office/officeart/2005/8/layout/process4"/>
    <dgm:cxn modelId="{D0E9936C-4832-46AB-9D10-30775BCE85F4}" type="presParOf" srcId="{B86653DF-1A9E-4EC6-9A34-2BD64EDC8C67}" destId="{FC091491-F999-4F18-9090-2E85C20F960F}" srcOrd="4" destOrd="0" presId="urn:microsoft.com/office/officeart/2005/8/layout/process4"/>
    <dgm:cxn modelId="{D757E6AA-87E0-4EF7-944A-04F0D11F0ED6}" type="presParOf" srcId="{C20F4A87-F91F-4588-B3E7-8C0F6562BFA5}" destId="{36CDA57C-084C-4E55-9907-0B3C58D71B76}" srcOrd="5" destOrd="0" presId="urn:microsoft.com/office/officeart/2005/8/layout/process4"/>
    <dgm:cxn modelId="{2B366825-6F9A-4C2A-ABD4-FCCF788942DD}" type="presParOf" srcId="{C20F4A87-F91F-4588-B3E7-8C0F6562BFA5}" destId="{46C6298F-AB5F-46ED-BF09-25B432ABECB0}" srcOrd="6" destOrd="0" presId="urn:microsoft.com/office/officeart/2005/8/layout/process4"/>
    <dgm:cxn modelId="{BA5DA4C5-45E2-49A0-8D0A-E8933D1B63CB}" type="presParOf" srcId="{46C6298F-AB5F-46ED-BF09-25B432ABECB0}" destId="{97D58970-74FB-4BA4-B253-30B85507661E}" srcOrd="0" destOrd="0" presId="urn:microsoft.com/office/officeart/2005/8/layout/process4"/>
    <dgm:cxn modelId="{4E127548-DD4C-476A-B85B-6284EB77A5E2}" type="presParOf" srcId="{46C6298F-AB5F-46ED-BF09-25B432ABECB0}" destId="{9D2C58C1-8C56-4B80-BD5B-662D51C68980}" srcOrd="1" destOrd="0" presId="urn:microsoft.com/office/officeart/2005/8/layout/process4"/>
    <dgm:cxn modelId="{36BC852C-6EBB-48C1-9B44-8F3555FDD53A}" type="presParOf" srcId="{46C6298F-AB5F-46ED-BF09-25B432ABECB0}" destId="{D95694A7-C3E8-4339-99CF-20D5981F02E4}" srcOrd="2" destOrd="0" presId="urn:microsoft.com/office/officeart/2005/8/layout/process4"/>
    <dgm:cxn modelId="{A2C1F5E3-7A06-413F-B5F1-01D20A9D458A}" type="presParOf" srcId="{D95694A7-C3E8-4339-99CF-20D5981F02E4}" destId="{124BC28D-7A58-44DF-919E-95C7C8F2ABE4}" srcOrd="0" destOrd="0" presId="urn:microsoft.com/office/officeart/2005/8/layout/process4"/>
    <dgm:cxn modelId="{0730F176-8ED5-47B9-8268-91BDFD5C8398}" type="presParOf" srcId="{D95694A7-C3E8-4339-99CF-20D5981F02E4}" destId="{4773672B-2011-4C61-AE2F-726F3E57D0FD}"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1D761D-9FB8-400F-9467-066D6A61578A}"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CA"/>
        </a:p>
      </dgm:t>
    </dgm:pt>
    <dgm:pt modelId="{2906C495-4F04-4EC5-B67A-CE37F473749E}">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CA" sz="2000" b="1" dirty="0" smtClean="0">
              <a:solidFill>
                <a:schemeClr val="tx1"/>
              </a:solidFill>
            </a:rPr>
            <a:t>Understanding Curriculum</a:t>
          </a:r>
          <a:endParaRPr lang="en-CA" sz="2000" b="1" dirty="0">
            <a:solidFill>
              <a:schemeClr val="tx1"/>
            </a:solidFill>
          </a:endParaRPr>
        </a:p>
      </dgm:t>
    </dgm:pt>
    <dgm:pt modelId="{28AEBA25-96A3-43C9-A78E-AF20DB574721}" type="parTrans" cxnId="{03E17359-B8E9-45FB-92B2-B3DC091E645E}">
      <dgm:prSet/>
      <dgm:spPr/>
      <dgm:t>
        <a:bodyPr/>
        <a:lstStyle/>
        <a:p>
          <a:endParaRPr lang="en-CA"/>
        </a:p>
      </dgm:t>
    </dgm:pt>
    <dgm:pt modelId="{058AFF9C-7638-4881-9395-37C7638A8698}" type="sibTrans" cxnId="{03E17359-B8E9-45FB-92B2-B3DC091E645E}">
      <dgm:prSet/>
      <dgm:spPr/>
      <dgm:t>
        <a:bodyPr/>
        <a:lstStyle/>
        <a:p>
          <a:endParaRPr lang="en-CA"/>
        </a:p>
      </dgm:t>
    </dgm:pt>
    <dgm:pt modelId="{34E9C07A-0EFC-442B-B6BF-68BFFED5F052}">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Front Matter</a:t>
          </a:r>
          <a:endParaRPr lang="en-CA" dirty="0"/>
        </a:p>
      </dgm:t>
    </dgm:pt>
    <dgm:pt modelId="{A18C458B-3163-4C28-A6E0-FA89DD9CC6A9}" type="parTrans" cxnId="{FA486F82-D859-427F-9126-35D455FBA3AC}">
      <dgm:prSet/>
      <dgm:spPr/>
      <dgm:t>
        <a:bodyPr/>
        <a:lstStyle/>
        <a:p>
          <a:endParaRPr lang="en-CA"/>
        </a:p>
      </dgm:t>
    </dgm:pt>
    <dgm:pt modelId="{96D6075A-811C-4342-8740-7016A1D2D391}" type="sibTrans" cxnId="{FA486F82-D859-427F-9126-35D455FBA3AC}">
      <dgm:prSet/>
      <dgm:spPr/>
      <dgm:t>
        <a:bodyPr/>
        <a:lstStyle/>
        <a:p>
          <a:endParaRPr lang="en-CA"/>
        </a:p>
      </dgm:t>
    </dgm:pt>
    <dgm:pt modelId="{6733F53C-AD65-4121-9D36-8E3ED5C2D6B4}">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Specific Outcomes</a:t>
          </a:r>
          <a:endParaRPr lang="en-CA" dirty="0"/>
        </a:p>
      </dgm:t>
    </dgm:pt>
    <dgm:pt modelId="{102A3E02-D5FA-4D22-B0ED-CC67E46844BB}" type="parTrans" cxnId="{2CE67D4F-C0C0-4324-B41B-F7FF94AFAE54}">
      <dgm:prSet/>
      <dgm:spPr/>
      <dgm:t>
        <a:bodyPr/>
        <a:lstStyle/>
        <a:p>
          <a:endParaRPr lang="en-CA"/>
        </a:p>
      </dgm:t>
    </dgm:pt>
    <dgm:pt modelId="{BB76E3C9-F693-441F-9D8F-168708F5D74E}" type="sibTrans" cxnId="{2CE67D4F-C0C0-4324-B41B-F7FF94AFAE54}">
      <dgm:prSet/>
      <dgm:spPr/>
      <dgm:t>
        <a:bodyPr/>
        <a:lstStyle/>
        <a:p>
          <a:endParaRPr lang="en-CA"/>
        </a:p>
      </dgm:t>
    </dgm:pt>
    <dgm:pt modelId="{FAFE977E-3767-461F-BF0D-FCA654943B17}">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CA" sz="2000" b="1" dirty="0" smtClean="0">
              <a:solidFill>
                <a:schemeClr val="tx1"/>
              </a:solidFill>
            </a:rPr>
            <a:t>Change Culture and Environment in Your Classroom</a:t>
          </a:r>
          <a:endParaRPr lang="en-CA" sz="2000" b="1" dirty="0">
            <a:solidFill>
              <a:schemeClr val="tx1"/>
            </a:solidFill>
          </a:endParaRPr>
        </a:p>
      </dgm:t>
    </dgm:pt>
    <dgm:pt modelId="{9CB40BF4-0092-4251-BA0F-A786FADABADB}" type="parTrans" cxnId="{32A4C252-C995-405D-9282-DF4B514274ED}">
      <dgm:prSet/>
      <dgm:spPr/>
      <dgm:t>
        <a:bodyPr/>
        <a:lstStyle/>
        <a:p>
          <a:endParaRPr lang="en-CA"/>
        </a:p>
      </dgm:t>
    </dgm:pt>
    <dgm:pt modelId="{6E40B045-AD50-4B73-A624-689CBF50FEFB}" type="sibTrans" cxnId="{32A4C252-C995-405D-9282-DF4B514274ED}">
      <dgm:prSet/>
      <dgm:spPr/>
      <dgm:t>
        <a:bodyPr/>
        <a:lstStyle/>
        <a:p>
          <a:endParaRPr lang="en-CA"/>
        </a:p>
      </dgm:t>
    </dgm:pt>
    <dgm:pt modelId="{845A3F9A-8751-4D34-959F-57DA24F92196}">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Problem Solving</a:t>
          </a:r>
        </a:p>
        <a:p>
          <a:r>
            <a:rPr lang="en-CA" dirty="0" smtClean="0"/>
            <a:t>(brain teasers)</a:t>
          </a:r>
          <a:endParaRPr lang="en-CA" dirty="0"/>
        </a:p>
      </dgm:t>
    </dgm:pt>
    <dgm:pt modelId="{D180D177-1C0B-4D86-9B3B-8E0E68097493}" type="parTrans" cxnId="{0C0FD330-F70E-4EBC-8F41-519BF10BFC18}">
      <dgm:prSet/>
      <dgm:spPr/>
      <dgm:t>
        <a:bodyPr/>
        <a:lstStyle/>
        <a:p>
          <a:endParaRPr lang="en-CA"/>
        </a:p>
      </dgm:t>
    </dgm:pt>
    <dgm:pt modelId="{4EB27F4F-D6CA-4514-9520-6A1A9B883779}" type="sibTrans" cxnId="{0C0FD330-F70E-4EBC-8F41-519BF10BFC18}">
      <dgm:prSet/>
      <dgm:spPr/>
      <dgm:t>
        <a:bodyPr/>
        <a:lstStyle/>
        <a:p>
          <a:endParaRPr lang="en-CA"/>
        </a:p>
      </dgm:t>
    </dgm:pt>
    <dgm:pt modelId="{D2E21E60-C823-41EB-B660-A00074BEE222}">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Random Group Work</a:t>
          </a:r>
          <a:endParaRPr lang="en-CA" dirty="0"/>
        </a:p>
      </dgm:t>
    </dgm:pt>
    <dgm:pt modelId="{45520127-6F1E-4FB9-8D4B-BF6B1D6BD80D}" type="parTrans" cxnId="{23371A5C-EAD7-4D91-98EA-9EB2D4E512AF}">
      <dgm:prSet/>
      <dgm:spPr/>
      <dgm:t>
        <a:bodyPr/>
        <a:lstStyle/>
        <a:p>
          <a:endParaRPr lang="en-CA"/>
        </a:p>
      </dgm:t>
    </dgm:pt>
    <dgm:pt modelId="{10B3A200-F5C1-489E-A896-E4F90788E74E}" type="sibTrans" cxnId="{23371A5C-EAD7-4D91-98EA-9EB2D4E512AF}">
      <dgm:prSet/>
      <dgm:spPr/>
      <dgm:t>
        <a:bodyPr/>
        <a:lstStyle/>
        <a:p>
          <a:endParaRPr lang="en-CA"/>
        </a:p>
      </dgm:t>
    </dgm:pt>
    <dgm:pt modelId="{D9C4CF10-69C4-4147-A3CE-970D4D72C3E0}">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CA" sz="2000" b="1" dirty="0" err="1" smtClean="0">
              <a:solidFill>
                <a:schemeClr val="tx1"/>
              </a:solidFill>
            </a:rPr>
            <a:t>Problematize</a:t>
          </a:r>
          <a:r>
            <a:rPr lang="en-CA" sz="2000" b="1" dirty="0" smtClean="0">
              <a:solidFill>
                <a:schemeClr val="tx1"/>
              </a:solidFill>
            </a:rPr>
            <a:t> Curriculum</a:t>
          </a:r>
          <a:endParaRPr lang="en-CA" sz="2000" b="1" dirty="0">
            <a:solidFill>
              <a:schemeClr val="tx1"/>
            </a:solidFill>
          </a:endParaRPr>
        </a:p>
      </dgm:t>
    </dgm:pt>
    <dgm:pt modelId="{EE61ABF1-C76A-4B49-BEF0-66B4E09D15DC}" type="parTrans" cxnId="{7C0EA7BE-F620-438A-9D5A-E87A4CF9C85F}">
      <dgm:prSet/>
      <dgm:spPr/>
      <dgm:t>
        <a:bodyPr/>
        <a:lstStyle/>
        <a:p>
          <a:endParaRPr lang="en-CA"/>
        </a:p>
      </dgm:t>
    </dgm:pt>
    <dgm:pt modelId="{4C44473F-458B-4BCE-84D6-E92074E28448}" type="sibTrans" cxnId="{7C0EA7BE-F620-438A-9D5A-E87A4CF9C85F}">
      <dgm:prSet/>
      <dgm:spPr/>
      <dgm:t>
        <a:bodyPr/>
        <a:lstStyle/>
        <a:p>
          <a:endParaRPr lang="en-CA"/>
        </a:p>
      </dgm:t>
    </dgm:pt>
    <dgm:pt modelId="{B623AA6C-1722-4885-82FA-81C56C24F7D5}">
      <dgm:prSet phldrT="[Tex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Off-Topic Problems</a:t>
          </a:r>
          <a:endParaRPr lang="en-CA" dirty="0"/>
        </a:p>
      </dgm:t>
    </dgm:pt>
    <dgm:pt modelId="{2A81B4B6-5B13-4161-BF92-1E8A94F24633}" type="parTrans" cxnId="{06E789BE-A06F-4AF2-B3A9-CB42A0A08104}">
      <dgm:prSet/>
      <dgm:spPr/>
      <dgm:t>
        <a:bodyPr/>
        <a:lstStyle/>
        <a:p>
          <a:endParaRPr lang="en-CA"/>
        </a:p>
      </dgm:t>
    </dgm:pt>
    <dgm:pt modelId="{BADDC2C5-D5E5-4339-A284-BE016BBF167F}" type="sibTrans" cxnId="{06E789BE-A06F-4AF2-B3A9-CB42A0A08104}">
      <dgm:prSet/>
      <dgm:spPr/>
      <dgm:t>
        <a:bodyPr/>
        <a:lstStyle/>
        <a:p>
          <a:endParaRPr lang="en-CA"/>
        </a:p>
      </dgm:t>
    </dgm:pt>
    <dgm:pt modelId="{4735CC20-4A3D-49FD-8086-82FC0D68BD27}">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Question and Answer</a:t>
          </a:r>
          <a:endParaRPr lang="en-CA" dirty="0"/>
        </a:p>
      </dgm:t>
    </dgm:pt>
    <dgm:pt modelId="{FA198CDE-A2A9-4851-9F6B-F5A7E4051C44}" type="parTrans" cxnId="{068AECF0-6EE8-4D67-929D-9BF3957F174C}">
      <dgm:prSet/>
      <dgm:spPr/>
      <dgm:t>
        <a:bodyPr/>
        <a:lstStyle/>
        <a:p>
          <a:endParaRPr lang="en-CA"/>
        </a:p>
      </dgm:t>
    </dgm:pt>
    <dgm:pt modelId="{3FA63465-CB91-42E8-900D-9DBCDA7C0FD0}" type="sibTrans" cxnId="{068AECF0-6EE8-4D67-929D-9BF3957F174C}">
      <dgm:prSet/>
      <dgm:spPr/>
      <dgm:t>
        <a:bodyPr/>
        <a:lstStyle/>
        <a:p>
          <a:endParaRPr lang="en-CA"/>
        </a:p>
      </dgm:t>
    </dgm:pt>
    <dgm:pt modelId="{E99AEDD9-F047-4641-A000-7B2E4B282164}">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Levelling</a:t>
          </a:r>
          <a:endParaRPr lang="en-CA" dirty="0"/>
        </a:p>
      </dgm:t>
    </dgm:pt>
    <dgm:pt modelId="{2FC92A99-8099-4371-B730-2B985DD5137B}" type="parTrans" cxnId="{F185E39C-BDF6-41D6-B23E-578D1B9ADCE8}">
      <dgm:prSet/>
      <dgm:spPr/>
      <dgm:t>
        <a:bodyPr/>
        <a:lstStyle/>
        <a:p>
          <a:endParaRPr lang="en-CA"/>
        </a:p>
      </dgm:t>
    </dgm:pt>
    <dgm:pt modelId="{C55083D1-5A9D-4D5B-89CB-E5161E34E913}" type="sibTrans" cxnId="{F185E39C-BDF6-41D6-B23E-578D1B9ADCE8}">
      <dgm:prSet/>
      <dgm:spPr/>
      <dgm:t>
        <a:bodyPr/>
        <a:lstStyle/>
        <a:p>
          <a:endParaRPr lang="en-CA"/>
        </a:p>
      </dgm:t>
    </dgm:pt>
    <dgm:pt modelId="{B56CAB0C-58F0-427F-81AC-42038664D265}">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Accountability</a:t>
          </a:r>
          <a:endParaRPr lang="en-CA" dirty="0"/>
        </a:p>
      </dgm:t>
    </dgm:pt>
    <dgm:pt modelId="{0DB005F7-4CC1-4093-B4F7-B3CB776CB1F4}" type="parTrans" cxnId="{E1966A3A-5EEE-49DD-906A-2529034D8D19}">
      <dgm:prSet/>
      <dgm:spPr/>
      <dgm:t>
        <a:bodyPr/>
        <a:lstStyle/>
        <a:p>
          <a:endParaRPr lang="en-CA"/>
        </a:p>
      </dgm:t>
    </dgm:pt>
    <dgm:pt modelId="{9BBEA25E-D27E-43FE-8AEE-1E71D749822C}" type="sibTrans" cxnId="{E1966A3A-5EEE-49DD-906A-2529034D8D19}">
      <dgm:prSet/>
      <dgm:spPr/>
      <dgm:t>
        <a:bodyPr/>
        <a:lstStyle/>
        <a:p>
          <a:endParaRPr lang="en-CA"/>
        </a:p>
      </dgm:t>
    </dgm:pt>
    <dgm:pt modelId="{CBF7983D-4A16-4600-A1E2-1EAF052216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(not from text)</a:t>
          </a:r>
          <a:endParaRPr lang="en-CA" dirty="0"/>
        </a:p>
      </dgm:t>
    </dgm:pt>
    <dgm:pt modelId="{D7541AE8-E0BE-4360-B1A9-9416BF3E95D4}" type="parTrans" cxnId="{1BE484D7-2027-42A5-BD8D-28513AB4E458}">
      <dgm:prSet/>
      <dgm:spPr/>
      <dgm:t>
        <a:bodyPr/>
        <a:lstStyle/>
        <a:p>
          <a:endParaRPr lang="en-CA"/>
        </a:p>
      </dgm:t>
    </dgm:pt>
    <dgm:pt modelId="{0B7D78B9-2D2A-43D1-B81C-7D9B232B073A}" type="sibTrans" cxnId="{1BE484D7-2027-42A5-BD8D-28513AB4E458}">
      <dgm:prSet/>
      <dgm:spPr/>
      <dgm:t>
        <a:bodyPr/>
        <a:lstStyle/>
        <a:p>
          <a:endParaRPr lang="en-CA"/>
        </a:p>
      </dgm:t>
    </dgm:pt>
    <dgm:pt modelId="{779FACF1-AED5-4C6E-9FEF-7D45325999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(from text)</a:t>
          </a:r>
          <a:endParaRPr lang="en-CA" dirty="0"/>
        </a:p>
      </dgm:t>
    </dgm:pt>
    <dgm:pt modelId="{14C3CA93-001A-4D60-81B0-85CCD1AC4682}" type="parTrans" cxnId="{1C24C273-71F9-4286-9F83-38CEB6779D75}">
      <dgm:prSet/>
      <dgm:spPr/>
      <dgm:t>
        <a:bodyPr/>
        <a:lstStyle/>
        <a:p>
          <a:endParaRPr lang="en-CA"/>
        </a:p>
      </dgm:t>
    </dgm:pt>
    <dgm:pt modelId="{993C5B6B-CCE5-4364-9A55-B1CBD6911FDA}" type="sibTrans" cxnId="{1C24C273-71F9-4286-9F83-38CEB6779D75}">
      <dgm:prSet/>
      <dgm:spPr/>
      <dgm:t>
        <a:bodyPr/>
        <a:lstStyle/>
        <a:p>
          <a:endParaRPr lang="en-CA"/>
        </a:p>
      </dgm:t>
    </dgm:pt>
    <dgm:pt modelId="{2088CFBF-3679-4A13-A8FC-447BB4BCD7BE}">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CA" sz="2000" b="1" dirty="0" smtClean="0">
              <a:solidFill>
                <a:schemeClr val="tx1"/>
              </a:solidFill>
            </a:rPr>
            <a:t>Assessment</a:t>
          </a:r>
          <a:endParaRPr lang="en-CA" sz="2000" b="1" dirty="0">
            <a:solidFill>
              <a:schemeClr val="tx1"/>
            </a:solidFill>
          </a:endParaRPr>
        </a:p>
      </dgm:t>
    </dgm:pt>
    <dgm:pt modelId="{008104CD-550D-4414-B258-858C3A348FC1}" type="parTrans" cxnId="{D2047FA7-DC6E-4E31-8685-12A4F6DA9AFF}">
      <dgm:prSet/>
      <dgm:spPr/>
      <dgm:t>
        <a:bodyPr/>
        <a:lstStyle/>
        <a:p>
          <a:endParaRPr lang="en-CA"/>
        </a:p>
      </dgm:t>
    </dgm:pt>
    <dgm:pt modelId="{8B4F8E18-B9C6-4A78-8ECD-DA755D0CF19C}" type="sibTrans" cxnId="{D2047FA7-DC6E-4E31-8685-12A4F6DA9AFF}">
      <dgm:prSet/>
      <dgm:spPr/>
      <dgm:t>
        <a:bodyPr/>
        <a:lstStyle/>
        <a:p>
          <a:endParaRPr lang="en-CA"/>
        </a:p>
      </dgm:t>
    </dgm:pt>
    <dgm:pt modelId="{4E8293B9-3779-4E2D-9945-C940A2E2ED9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Not for Ranking</a:t>
          </a:r>
          <a:endParaRPr lang="en-CA" dirty="0"/>
        </a:p>
      </dgm:t>
    </dgm:pt>
    <dgm:pt modelId="{BA697414-1F91-4D31-A0A3-4364A9469087}" type="parTrans" cxnId="{4473FE11-C561-4FCA-9814-AC26AE86552E}">
      <dgm:prSet/>
      <dgm:spPr/>
      <dgm:t>
        <a:bodyPr/>
        <a:lstStyle/>
        <a:p>
          <a:endParaRPr lang="en-CA"/>
        </a:p>
      </dgm:t>
    </dgm:pt>
    <dgm:pt modelId="{9F5A6247-B1AA-4F2A-9CFC-7B9E50DF8714}" type="sibTrans" cxnId="{4473FE11-C561-4FCA-9814-AC26AE86552E}">
      <dgm:prSet/>
      <dgm:spPr/>
      <dgm:t>
        <a:bodyPr/>
        <a:lstStyle/>
        <a:p>
          <a:endParaRPr lang="en-CA"/>
        </a:p>
      </dgm:t>
    </dgm:pt>
    <dgm:pt modelId="{853CE1EB-095D-4847-B77A-755236B5FC98}">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Make Students Primary Consumers</a:t>
          </a:r>
          <a:endParaRPr lang="en-CA" dirty="0"/>
        </a:p>
      </dgm:t>
    </dgm:pt>
    <dgm:pt modelId="{498EB1BC-AF75-42B7-8217-E4048BF8DE44}" type="parTrans" cxnId="{B1D2E7FE-7766-4A49-B2DB-17BDC537AC3D}">
      <dgm:prSet/>
      <dgm:spPr/>
      <dgm:t>
        <a:bodyPr/>
        <a:lstStyle/>
        <a:p>
          <a:endParaRPr lang="en-CA"/>
        </a:p>
      </dgm:t>
    </dgm:pt>
    <dgm:pt modelId="{64367F4C-BB9D-4FAD-BC20-CD7D14380A3B}" type="sibTrans" cxnId="{B1D2E7FE-7766-4A49-B2DB-17BDC537AC3D}">
      <dgm:prSet/>
      <dgm:spPr/>
      <dgm:t>
        <a:bodyPr/>
        <a:lstStyle/>
        <a:p>
          <a:endParaRPr lang="en-CA"/>
        </a:p>
      </dgm:t>
    </dgm:pt>
    <dgm:pt modelId="{6BAF004D-B131-48C6-B154-CA8885C5C65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Evaluate What is Valuable</a:t>
          </a:r>
          <a:endParaRPr lang="en-CA" dirty="0"/>
        </a:p>
      </dgm:t>
    </dgm:pt>
    <dgm:pt modelId="{1BF79D67-5B08-49CD-B31A-A54C7F82A830}" type="parTrans" cxnId="{8102C0BC-A2F1-4D6F-A1EC-081E7BBCA1CD}">
      <dgm:prSet/>
      <dgm:spPr/>
      <dgm:t>
        <a:bodyPr/>
        <a:lstStyle/>
        <a:p>
          <a:endParaRPr lang="en-CA"/>
        </a:p>
      </dgm:t>
    </dgm:pt>
    <dgm:pt modelId="{52A3324F-251A-4E9B-BCBF-27CE398A52C4}" type="sibTrans" cxnId="{8102C0BC-A2F1-4D6F-A1EC-081E7BBCA1CD}">
      <dgm:prSet/>
      <dgm:spPr/>
      <dgm:t>
        <a:bodyPr/>
        <a:lstStyle/>
        <a:p>
          <a:endParaRPr lang="en-CA"/>
        </a:p>
      </dgm:t>
    </dgm:pt>
    <dgm:pt modelId="{5AB4CCA1-E8EA-4920-AC6B-C1E428A3891D}">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Reporting Out</a:t>
          </a:r>
          <a:endParaRPr lang="en-CA" dirty="0"/>
        </a:p>
      </dgm:t>
    </dgm:pt>
    <dgm:pt modelId="{73F0E275-3375-4AE3-AC19-D8EF3A0CE76B}" type="parTrans" cxnId="{9A887E0B-7F81-4FB0-95A1-517678A3D11E}">
      <dgm:prSet/>
      <dgm:spPr/>
      <dgm:t>
        <a:bodyPr/>
        <a:lstStyle/>
        <a:p>
          <a:endParaRPr lang="en-CA"/>
        </a:p>
      </dgm:t>
    </dgm:pt>
    <dgm:pt modelId="{A586E31B-FF7C-4785-AEC6-0C2ACF600DB2}" type="sibTrans" cxnId="{9A887E0B-7F81-4FB0-95A1-517678A3D11E}">
      <dgm:prSet/>
      <dgm:spPr/>
      <dgm:t>
        <a:bodyPr/>
        <a:lstStyle/>
        <a:p>
          <a:endParaRPr lang="en-CA"/>
        </a:p>
      </dgm:t>
    </dgm:pt>
    <dgm:pt modelId="{C20F4A87-F91F-4588-B3E7-8C0F6562BFA5}" type="pres">
      <dgm:prSet presAssocID="{D31D761D-9FB8-400F-9467-066D6A61578A}" presName="Name0" presStyleCnt="0">
        <dgm:presLayoutVars>
          <dgm:dir/>
          <dgm:animLvl val="lvl"/>
          <dgm:resizeHandles val="exact"/>
        </dgm:presLayoutVars>
      </dgm:prSet>
      <dgm:spPr/>
      <dgm:t>
        <a:bodyPr/>
        <a:lstStyle/>
        <a:p>
          <a:endParaRPr lang="en-CA"/>
        </a:p>
      </dgm:t>
    </dgm:pt>
    <dgm:pt modelId="{FCB0A621-FACC-42BC-86DE-DBB1214AB5F9}" type="pres">
      <dgm:prSet presAssocID="{2088CFBF-3679-4A13-A8FC-447BB4BCD7BE}" presName="boxAndChildren" presStyleCnt="0"/>
      <dgm:spPr/>
    </dgm:pt>
    <dgm:pt modelId="{236E4B2A-45D0-43F3-B366-7E0DE01EE47A}" type="pres">
      <dgm:prSet presAssocID="{2088CFBF-3679-4A13-A8FC-447BB4BCD7BE}" presName="parentTextBox" presStyleLbl="node1" presStyleIdx="0" presStyleCnt="4" custLinFactNeighborX="-749" custLinFactNeighborY="-1387"/>
      <dgm:spPr/>
      <dgm:t>
        <a:bodyPr/>
        <a:lstStyle/>
        <a:p>
          <a:endParaRPr lang="en-CA"/>
        </a:p>
      </dgm:t>
    </dgm:pt>
    <dgm:pt modelId="{98981824-D8E9-4768-ADDD-CAF4F8F643E1}" type="pres">
      <dgm:prSet presAssocID="{2088CFBF-3679-4A13-A8FC-447BB4BCD7BE}" presName="entireBox" presStyleLbl="node1" presStyleIdx="0" presStyleCnt="4"/>
      <dgm:spPr/>
      <dgm:t>
        <a:bodyPr/>
        <a:lstStyle/>
        <a:p>
          <a:endParaRPr lang="en-CA"/>
        </a:p>
      </dgm:t>
    </dgm:pt>
    <dgm:pt modelId="{7E0CE277-CA11-45AB-B515-8CD2A1A9B05B}" type="pres">
      <dgm:prSet presAssocID="{2088CFBF-3679-4A13-A8FC-447BB4BCD7BE}" presName="descendantBox" presStyleCnt="0"/>
      <dgm:spPr/>
    </dgm:pt>
    <dgm:pt modelId="{A60D0AD3-DEA4-4202-A7A9-F6DBEF742FAB}" type="pres">
      <dgm:prSet presAssocID="{4E8293B9-3779-4E2D-9945-C940A2E2ED99}" presName="childTextBox" presStyleLbl="fgAccFollowNode1" presStyleIdx="0" presStyleCnt="14">
        <dgm:presLayoutVars>
          <dgm:bulletEnabled val="1"/>
        </dgm:presLayoutVars>
      </dgm:prSet>
      <dgm:spPr/>
      <dgm:t>
        <a:bodyPr/>
        <a:lstStyle/>
        <a:p>
          <a:endParaRPr lang="en-CA"/>
        </a:p>
      </dgm:t>
    </dgm:pt>
    <dgm:pt modelId="{BD2602B8-80EB-45A3-A528-FD625ACF448D}" type="pres">
      <dgm:prSet presAssocID="{853CE1EB-095D-4847-B77A-755236B5FC98}" presName="childTextBox" presStyleLbl="fgAccFollowNode1" presStyleIdx="1" presStyleCnt="14">
        <dgm:presLayoutVars>
          <dgm:bulletEnabled val="1"/>
        </dgm:presLayoutVars>
      </dgm:prSet>
      <dgm:spPr/>
      <dgm:t>
        <a:bodyPr/>
        <a:lstStyle/>
        <a:p>
          <a:endParaRPr lang="en-CA"/>
        </a:p>
      </dgm:t>
    </dgm:pt>
    <dgm:pt modelId="{9163883E-D3E0-45B0-8F9B-8973FE180A2A}" type="pres">
      <dgm:prSet presAssocID="{6BAF004D-B131-48C6-B154-CA8885C5C659}" presName="childTextBox" presStyleLbl="fgAccFollowNode1" presStyleIdx="2" presStyleCnt="14">
        <dgm:presLayoutVars>
          <dgm:bulletEnabled val="1"/>
        </dgm:presLayoutVars>
      </dgm:prSet>
      <dgm:spPr/>
      <dgm:t>
        <a:bodyPr/>
        <a:lstStyle/>
        <a:p>
          <a:endParaRPr lang="en-CA"/>
        </a:p>
      </dgm:t>
    </dgm:pt>
    <dgm:pt modelId="{8E03BCCF-98A0-44D8-9AA5-539B6862DD9B}" type="pres">
      <dgm:prSet presAssocID="{5AB4CCA1-E8EA-4920-AC6B-C1E428A3891D}" presName="childTextBox" presStyleLbl="fgAccFollowNode1" presStyleIdx="3" presStyleCnt="14">
        <dgm:presLayoutVars>
          <dgm:bulletEnabled val="1"/>
        </dgm:presLayoutVars>
      </dgm:prSet>
      <dgm:spPr/>
      <dgm:t>
        <a:bodyPr/>
        <a:lstStyle/>
        <a:p>
          <a:endParaRPr lang="en-CA"/>
        </a:p>
      </dgm:t>
    </dgm:pt>
    <dgm:pt modelId="{2A62230D-FE5C-4C0F-975F-F36C7DFAC4E4}" type="pres">
      <dgm:prSet presAssocID="{4C44473F-458B-4BCE-84D6-E92074E28448}" presName="sp" presStyleCnt="0"/>
      <dgm:spPr/>
    </dgm:pt>
    <dgm:pt modelId="{D6B3F671-09A0-4237-8C34-9B77EA0E24AF}" type="pres">
      <dgm:prSet presAssocID="{D9C4CF10-69C4-4147-A3CE-970D4D72C3E0}" presName="arrowAndChildren" presStyleCnt="0"/>
      <dgm:spPr/>
    </dgm:pt>
    <dgm:pt modelId="{B47ED03D-8B0E-4695-806E-E8DA91450311}" type="pres">
      <dgm:prSet presAssocID="{D9C4CF10-69C4-4147-A3CE-970D4D72C3E0}" presName="parentTextArrow" presStyleLbl="node1" presStyleIdx="0" presStyleCnt="4"/>
      <dgm:spPr/>
      <dgm:t>
        <a:bodyPr/>
        <a:lstStyle/>
        <a:p>
          <a:endParaRPr lang="en-CA"/>
        </a:p>
      </dgm:t>
    </dgm:pt>
    <dgm:pt modelId="{88FDBD60-2720-4DC1-98B8-F8FBC3609717}" type="pres">
      <dgm:prSet presAssocID="{D9C4CF10-69C4-4147-A3CE-970D4D72C3E0}" presName="arrow" presStyleLbl="node1" presStyleIdx="1" presStyleCnt="4"/>
      <dgm:spPr/>
      <dgm:t>
        <a:bodyPr/>
        <a:lstStyle/>
        <a:p>
          <a:endParaRPr lang="en-CA"/>
        </a:p>
      </dgm:t>
    </dgm:pt>
    <dgm:pt modelId="{39912135-9AF9-442A-8041-09A6BDBE96FF}" type="pres">
      <dgm:prSet presAssocID="{D9C4CF10-69C4-4147-A3CE-970D4D72C3E0}" presName="descendantArrow" presStyleCnt="0"/>
      <dgm:spPr/>
    </dgm:pt>
    <dgm:pt modelId="{AF7694FC-41D4-4BF4-B85D-2C0E4F2D0C36}" type="pres">
      <dgm:prSet presAssocID="{B623AA6C-1722-4885-82FA-81C56C24F7D5}" presName="childTextArrow" presStyleLbl="fgAccFollowNode1" presStyleIdx="4" presStyleCnt="14">
        <dgm:presLayoutVars>
          <dgm:bulletEnabled val="1"/>
        </dgm:presLayoutVars>
      </dgm:prSet>
      <dgm:spPr/>
      <dgm:t>
        <a:bodyPr/>
        <a:lstStyle/>
        <a:p>
          <a:endParaRPr lang="en-CA"/>
        </a:p>
      </dgm:t>
    </dgm:pt>
    <dgm:pt modelId="{2C08C0BB-6E59-4476-A3AE-C7B98ACF0C30}" type="pres">
      <dgm:prSet presAssocID="{CBF7983D-4A16-4600-A1E2-1EAF052216C1}" presName="childTextArrow" presStyleLbl="fgAccFollowNode1" presStyleIdx="5" presStyleCnt="14">
        <dgm:presLayoutVars>
          <dgm:bulletEnabled val="1"/>
        </dgm:presLayoutVars>
      </dgm:prSet>
      <dgm:spPr/>
      <dgm:t>
        <a:bodyPr/>
        <a:lstStyle/>
        <a:p>
          <a:endParaRPr lang="en-CA"/>
        </a:p>
      </dgm:t>
    </dgm:pt>
    <dgm:pt modelId="{9D28585E-D1F5-4E09-8401-41E5B26E961C}" type="pres">
      <dgm:prSet presAssocID="{779FACF1-AED5-4C6E-9FEF-7D45325999C1}" presName="childTextArrow" presStyleLbl="fgAccFollowNode1" presStyleIdx="6" presStyleCnt="14">
        <dgm:presLayoutVars>
          <dgm:bulletEnabled val="1"/>
        </dgm:presLayoutVars>
      </dgm:prSet>
      <dgm:spPr/>
      <dgm:t>
        <a:bodyPr/>
        <a:lstStyle/>
        <a:p>
          <a:endParaRPr lang="en-CA"/>
        </a:p>
      </dgm:t>
    </dgm:pt>
    <dgm:pt modelId="{BFF2A5AE-4484-4455-8FA6-8A31D3C7B5BF}" type="pres">
      <dgm:prSet presAssocID="{6E40B045-AD50-4B73-A624-689CBF50FEFB}" presName="sp" presStyleCnt="0"/>
      <dgm:spPr/>
    </dgm:pt>
    <dgm:pt modelId="{6390900C-503C-437B-A72D-BD7B4411E832}" type="pres">
      <dgm:prSet presAssocID="{FAFE977E-3767-461F-BF0D-FCA654943B17}" presName="arrowAndChildren" presStyleCnt="0"/>
      <dgm:spPr/>
    </dgm:pt>
    <dgm:pt modelId="{89FBCDA9-27FF-46A0-A16C-7BFA25032926}" type="pres">
      <dgm:prSet presAssocID="{FAFE977E-3767-461F-BF0D-FCA654943B17}" presName="parentTextArrow" presStyleLbl="node1" presStyleIdx="1" presStyleCnt="4"/>
      <dgm:spPr/>
      <dgm:t>
        <a:bodyPr/>
        <a:lstStyle/>
        <a:p>
          <a:endParaRPr lang="en-CA"/>
        </a:p>
      </dgm:t>
    </dgm:pt>
    <dgm:pt modelId="{5BEDDE24-9DC4-4964-BD77-BB689D7D25FC}" type="pres">
      <dgm:prSet presAssocID="{FAFE977E-3767-461F-BF0D-FCA654943B17}" presName="arrow" presStyleLbl="node1" presStyleIdx="2" presStyleCnt="4"/>
      <dgm:spPr/>
      <dgm:t>
        <a:bodyPr/>
        <a:lstStyle/>
        <a:p>
          <a:endParaRPr lang="en-CA"/>
        </a:p>
      </dgm:t>
    </dgm:pt>
    <dgm:pt modelId="{B86653DF-1A9E-4EC6-9A34-2BD64EDC8C67}" type="pres">
      <dgm:prSet presAssocID="{FAFE977E-3767-461F-BF0D-FCA654943B17}" presName="descendantArrow" presStyleCnt="0"/>
      <dgm:spPr/>
    </dgm:pt>
    <dgm:pt modelId="{50433AF8-FD14-4146-A318-191DCE53C974}" type="pres">
      <dgm:prSet presAssocID="{845A3F9A-8751-4D34-959F-57DA24F92196}" presName="childTextArrow" presStyleLbl="fgAccFollowNode1" presStyleIdx="7" presStyleCnt="14">
        <dgm:presLayoutVars>
          <dgm:bulletEnabled val="1"/>
        </dgm:presLayoutVars>
      </dgm:prSet>
      <dgm:spPr/>
      <dgm:t>
        <a:bodyPr/>
        <a:lstStyle/>
        <a:p>
          <a:endParaRPr lang="en-CA"/>
        </a:p>
      </dgm:t>
    </dgm:pt>
    <dgm:pt modelId="{EAEF5898-78E8-49F8-8AC2-ABB975B6CC8A}" type="pres">
      <dgm:prSet presAssocID="{D2E21E60-C823-41EB-B660-A00074BEE222}" presName="childTextArrow" presStyleLbl="fgAccFollowNode1" presStyleIdx="8" presStyleCnt="14">
        <dgm:presLayoutVars>
          <dgm:bulletEnabled val="1"/>
        </dgm:presLayoutVars>
      </dgm:prSet>
      <dgm:spPr/>
      <dgm:t>
        <a:bodyPr/>
        <a:lstStyle/>
        <a:p>
          <a:endParaRPr lang="en-CA"/>
        </a:p>
      </dgm:t>
    </dgm:pt>
    <dgm:pt modelId="{B3B9CD7C-5F6B-4321-9AFC-7493665F98C5}" type="pres">
      <dgm:prSet presAssocID="{4735CC20-4A3D-49FD-8086-82FC0D68BD27}" presName="childTextArrow" presStyleLbl="fgAccFollowNode1" presStyleIdx="9" presStyleCnt="14">
        <dgm:presLayoutVars>
          <dgm:bulletEnabled val="1"/>
        </dgm:presLayoutVars>
      </dgm:prSet>
      <dgm:spPr/>
      <dgm:t>
        <a:bodyPr/>
        <a:lstStyle/>
        <a:p>
          <a:endParaRPr lang="en-CA"/>
        </a:p>
      </dgm:t>
    </dgm:pt>
    <dgm:pt modelId="{D4213D8B-65C9-4974-A4A2-ADA0BCAD09D6}" type="pres">
      <dgm:prSet presAssocID="{E99AEDD9-F047-4641-A000-7B2E4B282164}" presName="childTextArrow" presStyleLbl="fgAccFollowNode1" presStyleIdx="10" presStyleCnt="14">
        <dgm:presLayoutVars>
          <dgm:bulletEnabled val="1"/>
        </dgm:presLayoutVars>
      </dgm:prSet>
      <dgm:spPr/>
      <dgm:t>
        <a:bodyPr/>
        <a:lstStyle/>
        <a:p>
          <a:endParaRPr lang="en-CA"/>
        </a:p>
      </dgm:t>
    </dgm:pt>
    <dgm:pt modelId="{FC091491-F999-4F18-9090-2E85C20F960F}" type="pres">
      <dgm:prSet presAssocID="{B56CAB0C-58F0-427F-81AC-42038664D265}" presName="childTextArrow" presStyleLbl="fgAccFollowNode1" presStyleIdx="11" presStyleCnt="14">
        <dgm:presLayoutVars>
          <dgm:bulletEnabled val="1"/>
        </dgm:presLayoutVars>
      </dgm:prSet>
      <dgm:spPr/>
      <dgm:t>
        <a:bodyPr/>
        <a:lstStyle/>
        <a:p>
          <a:endParaRPr lang="en-CA"/>
        </a:p>
      </dgm:t>
    </dgm:pt>
    <dgm:pt modelId="{36CDA57C-084C-4E55-9907-0B3C58D71B76}" type="pres">
      <dgm:prSet presAssocID="{058AFF9C-7638-4881-9395-37C7638A8698}" presName="sp" presStyleCnt="0"/>
      <dgm:spPr/>
    </dgm:pt>
    <dgm:pt modelId="{46C6298F-AB5F-46ED-BF09-25B432ABECB0}" type="pres">
      <dgm:prSet presAssocID="{2906C495-4F04-4EC5-B67A-CE37F473749E}" presName="arrowAndChildren" presStyleCnt="0"/>
      <dgm:spPr/>
    </dgm:pt>
    <dgm:pt modelId="{97D58970-74FB-4BA4-B253-30B85507661E}" type="pres">
      <dgm:prSet presAssocID="{2906C495-4F04-4EC5-B67A-CE37F473749E}" presName="parentTextArrow" presStyleLbl="node1" presStyleIdx="2" presStyleCnt="4"/>
      <dgm:spPr/>
      <dgm:t>
        <a:bodyPr/>
        <a:lstStyle/>
        <a:p>
          <a:endParaRPr lang="en-CA"/>
        </a:p>
      </dgm:t>
    </dgm:pt>
    <dgm:pt modelId="{9D2C58C1-8C56-4B80-BD5B-662D51C68980}" type="pres">
      <dgm:prSet presAssocID="{2906C495-4F04-4EC5-B67A-CE37F473749E}" presName="arrow" presStyleLbl="node1" presStyleIdx="3" presStyleCnt="4"/>
      <dgm:spPr/>
      <dgm:t>
        <a:bodyPr/>
        <a:lstStyle/>
        <a:p>
          <a:endParaRPr lang="en-CA"/>
        </a:p>
      </dgm:t>
    </dgm:pt>
    <dgm:pt modelId="{D95694A7-C3E8-4339-99CF-20D5981F02E4}" type="pres">
      <dgm:prSet presAssocID="{2906C495-4F04-4EC5-B67A-CE37F473749E}" presName="descendantArrow" presStyleCnt="0"/>
      <dgm:spPr/>
    </dgm:pt>
    <dgm:pt modelId="{124BC28D-7A58-44DF-919E-95C7C8F2ABE4}" type="pres">
      <dgm:prSet presAssocID="{34E9C07A-0EFC-442B-B6BF-68BFFED5F052}" presName="childTextArrow" presStyleLbl="fgAccFollowNode1" presStyleIdx="12" presStyleCnt="14">
        <dgm:presLayoutVars>
          <dgm:bulletEnabled val="1"/>
        </dgm:presLayoutVars>
      </dgm:prSet>
      <dgm:spPr/>
      <dgm:t>
        <a:bodyPr/>
        <a:lstStyle/>
        <a:p>
          <a:endParaRPr lang="en-CA"/>
        </a:p>
      </dgm:t>
    </dgm:pt>
    <dgm:pt modelId="{4773672B-2011-4C61-AE2F-726F3E57D0FD}" type="pres">
      <dgm:prSet presAssocID="{6733F53C-AD65-4121-9D36-8E3ED5C2D6B4}" presName="childTextArrow" presStyleLbl="fgAccFollowNode1" presStyleIdx="13" presStyleCnt="14">
        <dgm:presLayoutVars>
          <dgm:bulletEnabled val="1"/>
        </dgm:presLayoutVars>
      </dgm:prSet>
      <dgm:spPr/>
      <dgm:t>
        <a:bodyPr/>
        <a:lstStyle/>
        <a:p>
          <a:endParaRPr lang="en-CA"/>
        </a:p>
      </dgm:t>
    </dgm:pt>
  </dgm:ptLst>
  <dgm:cxnLst>
    <dgm:cxn modelId="{F183E0FD-E210-4C5F-89A8-41ACB5C99A45}" type="presOf" srcId="{2906C495-4F04-4EC5-B67A-CE37F473749E}" destId="{9D2C58C1-8C56-4B80-BD5B-662D51C68980}" srcOrd="1" destOrd="0" presId="urn:microsoft.com/office/officeart/2005/8/layout/process4"/>
    <dgm:cxn modelId="{7E9AECC3-DA1D-4734-A69A-270D807264DB}" type="presOf" srcId="{FAFE977E-3767-461F-BF0D-FCA654943B17}" destId="{89FBCDA9-27FF-46A0-A16C-7BFA25032926}" srcOrd="0" destOrd="0" presId="urn:microsoft.com/office/officeart/2005/8/layout/process4"/>
    <dgm:cxn modelId="{7C0EA7BE-F620-438A-9D5A-E87A4CF9C85F}" srcId="{D31D761D-9FB8-400F-9467-066D6A61578A}" destId="{D9C4CF10-69C4-4147-A3CE-970D4D72C3E0}" srcOrd="2" destOrd="0" parTransId="{EE61ABF1-C76A-4B49-BEF0-66B4E09D15DC}" sibTransId="{4C44473F-458B-4BCE-84D6-E92074E28448}"/>
    <dgm:cxn modelId="{8102C0BC-A2F1-4D6F-A1EC-081E7BBCA1CD}" srcId="{2088CFBF-3679-4A13-A8FC-447BB4BCD7BE}" destId="{6BAF004D-B131-48C6-B154-CA8885C5C659}" srcOrd="2" destOrd="0" parTransId="{1BF79D67-5B08-49CD-B31A-A54C7F82A830}" sibTransId="{52A3324F-251A-4E9B-BCBF-27CE398A52C4}"/>
    <dgm:cxn modelId="{87219576-E5B0-4158-AFE4-1962FE2B0DF3}" type="presOf" srcId="{2906C495-4F04-4EC5-B67A-CE37F473749E}" destId="{97D58970-74FB-4BA4-B253-30B85507661E}" srcOrd="0" destOrd="0" presId="urn:microsoft.com/office/officeart/2005/8/layout/process4"/>
    <dgm:cxn modelId="{32A4C252-C995-405D-9282-DF4B514274ED}" srcId="{D31D761D-9FB8-400F-9467-066D6A61578A}" destId="{FAFE977E-3767-461F-BF0D-FCA654943B17}" srcOrd="1" destOrd="0" parTransId="{9CB40BF4-0092-4251-BA0F-A786FADABADB}" sibTransId="{6E40B045-AD50-4B73-A624-689CBF50FEFB}"/>
    <dgm:cxn modelId="{23371A5C-EAD7-4D91-98EA-9EB2D4E512AF}" srcId="{FAFE977E-3767-461F-BF0D-FCA654943B17}" destId="{D2E21E60-C823-41EB-B660-A00074BEE222}" srcOrd="1" destOrd="0" parTransId="{45520127-6F1E-4FB9-8D4B-BF6B1D6BD80D}" sibTransId="{10B3A200-F5C1-489E-A896-E4F90788E74E}"/>
    <dgm:cxn modelId="{1C24C273-71F9-4286-9F83-38CEB6779D75}" srcId="{D9C4CF10-69C4-4147-A3CE-970D4D72C3E0}" destId="{779FACF1-AED5-4C6E-9FEF-7D45325999C1}" srcOrd="2" destOrd="0" parTransId="{14C3CA93-001A-4D60-81B0-85CCD1AC4682}" sibTransId="{993C5B6B-CCE5-4364-9A55-B1CBD6911FDA}"/>
    <dgm:cxn modelId="{1142C7DF-146E-4954-864C-F4EA47D967CE}" type="presOf" srcId="{34E9C07A-0EFC-442B-B6BF-68BFFED5F052}" destId="{124BC28D-7A58-44DF-919E-95C7C8F2ABE4}" srcOrd="0" destOrd="0" presId="urn:microsoft.com/office/officeart/2005/8/layout/process4"/>
    <dgm:cxn modelId="{06E789BE-A06F-4AF2-B3A9-CB42A0A08104}" srcId="{D9C4CF10-69C4-4147-A3CE-970D4D72C3E0}" destId="{B623AA6C-1722-4885-82FA-81C56C24F7D5}" srcOrd="0" destOrd="0" parTransId="{2A81B4B6-5B13-4161-BF92-1E8A94F24633}" sibTransId="{BADDC2C5-D5E5-4339-A284-BE016BBF167F}"/>
    <dgm:cxn modelId="{F185E39C-BDF6-41D6-B23E-578D1B9ADCE8}" srcId="{FAFE977E-3767-461F-BF0D-FCA654943B17}" destId="{E99AEDD9-F047-4641-A000-7B2E4B282164}" srcOrd="3" destOrd="0" parTransId="{2FC92A99-8099-4371-B730-2B985DD5137B}" sibTransId="{C55083D1-5A9D-4D5B-89CB-E5161E34E913}"/>
    <dgm:cxn modelId="{8A111CF6-0F48-4002-B589-E25A43493346}" type="presOf" srcId="{853CE1EB-095D-4847-B77A-755236B5FC98}" destId="{BD2602B8-80EB-45A3-A528-FD625ACF448D}" srcOrd="0" destOrd="0" presId="urn:microsoft.com/office/officeart/2005/8/layout/process4"/>
    <dgm:cxn modelId="{77DA774F-5B7F-478C-B454-0599DEF43445}" type="presOf" srcId="{D9C4CF10-69C4-4147-A3CE-970D4D72C3E0}" destId="{B47ED03D-8B0E-4695-806E-E8DA91450311}" srcOrd="0" destOrd="0" presId="urn:microsoft.com/office/officeart/2005/8/layout/process4"/>
    <dgm:cxn modelId="{54EC14F2-B9DC-4444-8FF8-9EA217040338}" type="presOf" srcId="{5AB4CCA1-E8EA-4920-AC6B-C1E428A3891D}" destId="{8E03BCCF-98A0-44D8-9AA5-539B6862DD9B}" srcOrd="0" destOrd="0" presId="urn:microsoft.com/office/officeart/2005/8/layout/process4"/>
    <dgm:cxn modelId="{CB6086AD-6E2C-43CB-B52D-A484A9F8A0D9}" type="presOf" srcId="{779FACF1-AED5-4C6E-9FEF-7D45325999C1}" destId="{9D28585E-D1F5-4E09-8401-41E5B26E961C}" srcOrd="0" destOrd="0" presId="urn:microsoft.com/office/officeart/2005/8/layout/process4"/>
    <dgm:cxn modelId="{309EA5E0-0B6D-42F3-AB63-9F7DA0F08C49}" type="presOf" srcId="{6733F53C-AD65-4121-9D36-8E3ED5C2D6B4}" destId="{4773672B-2011-4C61-AE2F-726F3E57D0FD}" srcOrd="0" destOrd="0" presId="urn:microsoft.com/office/officeart/2005/8/layout/process4"/>
    <dgm:cxn modelId="{068AECF0-6EE8-4D67-929D-9BF3957F174C}" srcId="{FAFE977E-3767-461F-BF0D-FCA654943B17}" destId="{4735CC20-4A3D-49FD-8086-82FC0D68BD27}" srcOrd="2" destOrd="0" parTransId="{FA198CDE-A2A9-4851-9F6B-F5A7E4051C44}" sibTransId="{3FA63465-CB91-42E8-900D-9DBCDA7C0FD0}"/>
    <dgm:cxn modelId="{ACB4E951-613C-45D4-9286-6185E0B8042F}" type="presOf" srcId="{4E8293B9-3779-4E2D-9945-C940A2E2ED99}" destId="{A60D0AD3-DEA4-4202-A7A9-F6DBEF742FAB}" srcOrd="0" destOrd="0" presId="urn:microsoft.com/office/officeart/2005/8/layout/process4"/>
    <dgm:cxn modelId="{4AE46469-5413-4ABC-A0BB-C7874AC415A8}" type="presOf" srcId="{E99AEDD9-F047-4641-A000-7B2E4B282164}" destId="{D4213D8B-65C9-4974-A4A2-ADA0BCAD09D6}" srcOrd="0" destOrd="0" presId="urn:microsoft.com/office/officeart/2005/8/layout/process4"/>
    <dgm:cxn modelId="{0C0FD330-F70E-4EBC-8F41-519BF10BFC18}" srcId="{FAFE977E-3767-461F-BF0D-FCA654943B17}" destId="{845A3F9A-8751-4D34-959F-57DA24F92196}" srcOrd="0" destOrd="0" parTransId="{D180D177-1C0B-4D86-9B3B-8E0E68097493}" sibTransId="{4EB27F4F-D6CA-4514-9520-6A1A9B883779}"/>
    <dgm:cxn modelId="{78C7AE7B-9416-467F-8921-9ADC7997068B}" type="presOf" srcId="{4735CC20-4A3D-49FD-8086-82FC0D68BD27}" destId="{B3B9CD7C-5F6B-4321-9AFC-7493665F98C5}" srcOrd="0" destOrd="0" presId="urn:microsoft.com/office/officeart/2005/8/layout/process4"/>
    <dgm:cxn modelId="{03E17359-B8E9-45FB-92B2-B3DC091E645E}" srcId="{D31D761D-9FB8-400F-9467-066D6A61578A}" destId="{2906C495-4F04-4EC5-B67A-CE37F473749E}" srcOrd="0" destOrd="0" parTransId="{28AEBA25-96A3-43C9-A78E-AF20DB574721}" sibTransId="{058AFF9C-7638-4881-9395-37C7638A8698}"/>
    <dgm:cxn modelId="{E1966A3A-5EEE-49DD-906A-2529034D8D19}" srcId="{FAFE977E-3767-461F-BF0D-FCA654943B17}" destId="{B56CAB0C-58F0-427F-81AC-42038664D265}" srcOrd="4" destOrd="0" parTransId="{0DB005F7-4CC1-4093-B4F7-B3CB776CB1F4}" sibTransId="{9BBEA25E-D27E-43FE-8AEE-1E71D749822C}"/>
    <dgm:cxn modelId="{F1F3016A-0CFF-4CA0-AA67-D4068EDDEBE7}" type="presOf" srcId="{D2E21E60-C823-41EB-B660-A00074BEE222}" destId="{EAEF5898-78E8-49F8-8AC2-ABB975B6CC8A}" srcOrd="0" destOrd="0" presId="urn:microsoft.com/office/officeart/2005/8/layout/process4"/>
    <dgm:cxn modelId="{FA486F82-D859-427F-9126-35D455FBA3AC}" srcId="{2906C495-4F04-4EC5-B67A-CE37F473749E}" destId="{34E9C07A-0EFC-442B-B6BF-68BFFED5F052}" srcOrd="0" destOrd="0" parTransId="{A18C458B-3163-4C28-A6E0-FA89DD9CC6A9}" sibTransId="{96D6075A-811C-4342-8740-7016A1D2D391}"/>
    <dgm:cxn modelId="{59E9174E-2EB7-46DF-AA74-F04FCA50B841}" type="presOf" srcId="{B623AA6C-1722-4885-82FA-81C56C24F7D5}" destId="{AF7694FC-41D4-4BF4-B85D-2C0E4F2D0C36}" srcOrd="0" destOrd="0" presId="urn:microsoft.com/office/officeart/2005/8/layout/process4"/>
    <dgm:cxn modelId="{E3B1E23B-2318-4AE4-9F63-BF7540141DC9}" type="presOf" srcId="{B56CAB0C-58F0-427F-81AC-42038664D265}" destId="{FC091491-F999-4F18-9090-2E85C20F960F}" srcOrd="0" destOrd="0" presId="urn:microsoft.com/office/officeart/2005/8/layout/process4"/>
    <dgm:cxn modelId="{2CE67D4F-C0C0-4324-B41B-F7FF94AFAE54}" srcId="{2906C495-4F04-4EC5-B67A-CE37F473749E}" destId="{6733F53C-AD65-4121-9D36-8E3ED5C2D6B4}" srcOrd="1" destOrd="0" parTransId="{102A3E02-D5FA-4D22-B0ED-CC67E46844BB}" sibTransId="{BB76E3C9-F693-441F-9D8F-168708F5D74E}"/>
    <dgm:cxn modelId="{40D2DE7C-E4C4-4063-8168-7E680B66DAEF}" type="presOf" srcId="{2088CFBF-3679-4A13-A8FC-447BB4BCD7BE}" destId="{98981824-D8E9-4768-ADDD-CAF4F8F643E1}" srcOrd="1" destOrd="0" presId="urn:microsoft.com/office/officeart/2005/8/layout/process4"/>
    <dgm:cxn modelId="{D2047FA7-DC6E-4E31-8685-12A4F6DA9AFF}" srcId="{D31D761D-9FB8-400F-9467-066D6A61578A}" destId="{2088CFBF-3679-4A13-A8FC-447BB4BCD7BE}" srcOrd="3" destOrd="0" parTransId="{008104CD-550D-4414-B258-858C3A348FC1}" sibTransId="{8B4F8E18-B9C6-4A78-8ECD-DA755D0CF19C}"/>
    <dgm:cxn modelId="{4473FE11-C561-4FCA-9814-AC26AE86552E}" srcId="{2088CFBF-3679-4A13-A8FC-447BB4BCD7BE}" destId="{4E8293B9-3779-4E2D-9945-C940A2E2ED99}" srcOrd="0" destOrd="0" parTransId="{BA697414-1F91-4D31-A0A3-4364A9469087}" sibTransId="{9F5A6247-B1AA-4F2A-9CFC-7B9E50DF8714}"/>
    <dgm:cxn modelId="{1BE484D7-2027-42A5-BD8D-28513AB4E458}" srcId="{D9C4CF10-69C4-4147-A3CE-970D4D72C3E0}" destId="{CBF7983D-4A16-4600-A1E2-1EAF052216C1}" srcOrd="1" destOrd="0" parTransId="{D7541AE8-E0BE-4360-B1A9-9416BF3E95D4}" sibTransId="{0B7D78B9-2D2A-43D1-B81C-7D9B232B073A}"/>
    <dgm:cxn modelId="{433D4176-91B1-4D97-A9C2-90C97FDEBD5E}" type="presOf" srcId="{D9C4CF10-69C4-4147-A3CE-970D4D72C3E0}" destId="{88FDBD60-2720-4DC1-98B8-F8FBC3609717}" srcOrd="1" destOrd="0" presId="urn:microsoft.com/office/officeart/2005/8/layout/process4"/>
    <dgm:cxn modelId="{A641D815-72A0-4170-8387-8E0509D3A8F7}" type="presOf" srcId="{6BAF004D-B131-48C6-B154-CA8885C5C659}" destId="{9163883E-D3E0-45B0-8F9B-8973FE180A2A}" srcOrd="0" destOrd="0" presId="urn:microsoft.com/office/officeart/2005/8/layout/process4"/>
    <dgm:cxn modelId="{B0FA0F0C-2C8A-45FA-B59F-BDE702F77AB6}" type="presOf" srcId="{FAFE977E-3767-461F-BF0D-FCA654943B17}" destId="{5BEDDE24-9DC4-4964-BD77-BB689D7D25FC}" srcOrd="1" destOrd="0" presId="urn:microsoft.com/office/officeart/2005/8/layout/process4"/>
    <dgm:cxn modelId="{B1D2E7FE-7766-4A49-B2DB-17BDC537AC3D}" srcId="{2088CFBF-3679-4A13-A8FC-447BB4BCD7BE}" destId="{853CE1EB-095D-4847-B77A-755236B5FC98}" srcOrd="1" destOrd="0" parTransId="{498EB1BC-AF75-42B7-8217-E4048BF8DE44}" sibTransId="{64367F4C-BB9D-4FAD-BC20-CD7D14380A3B}"/>
    <dgm:cxn modelId="{B7CD2ED6-61CF-4999-9C2B-48EC2E831B6F}" type="presOf" srcId="{845A3F9A-8751-4D34-959F-57DA24F92196}" destId="{50433AF8-FD14-4146-A318-191DCE53C974}" srcOrd="0" destOrd="0" presId="urn:microsoft.com/office/officeart/2005/8/layout/process4"/>
    <dgm:cxn modelId="{46CA5DA0-713F-4429-B8C8-77605619D68C}" type="presOf" srcId="{D31D761D-9FB8-400F-9467-066D6A61578A}" destId="{C20F4A87-F91F-4588-B3E7-8C0F6562BFA5}" srcOrd="0" destOrd="0" presId="urn:microsoft.com/office/officeart/2005/8/layout/process4"/>
    <dgm:cxn modelId="{9A887E0B-7F81-4FB0-95A1-517678A3D11E}" srcId="{2088CFBF-3679-4A13-A8FC-447BB4BCD7BE}" destId="{5AB4CCA1-E8EA-4920-AC6B-C1E428A3891D}" srcOrd="3" destOrd="0" parTransId="{73F0E275-3375-4AE3-AC19-D8EF3A0CE76B}" sibTransId="{A586E31B-FF7C-4785-AEC6-0C2ACF600DB2}"/>
    <dgm:cxn modelId="{E579E93B-B5BC-43A3-B074-E2AF64072FD9}" type="presOf" srcId="{CBF7983D-4A16-4600-A1E2-1EAF052216C1}" destId="{2C08C0BB-6E59-4476-A3AE-C7B98ACF0C30}" srcOrd="0" destOrd="0" presId="urn:microsoft.com/office/officeart/2005/8/layout/process4"/>
    <dgm:cxn modelId="{3189A676-FC7F-4236-88D5-ABDFE3E7C1EA}" type="presOf" srcId="{2088CFBF-3679-4A13-A8FC-447BB4BCD7BE}" destId="{236E4B2A-45D0-43F3-B366-7E0DE01EE47A}" srcOrd="0" destOrd="0" presId="urn:microsoft.com/office/officeart/2005/8/layout/process4"/>
    <dgm:cxn modelId="{7EF4F279-BB96-4D10-9222-253EF8FA0F50}" type="presParOf" srcId="{C20F4A87-F91F-4588-B3E7-8C0F6562BFA5}" destId="{FCB0A621-FACC-42BC-86DE-DBB1214AB5F9}" srcOrd="0" destOrd="0" presId="urn:microsoft.com/office/officeart/2005/8/layout/process4"/>
    <dgm:cxn modelId="{806DE0E5-9E4B-409D-8E68-4D79995A56CA}" type="presParOf" srcId="{FCB0A621-FACC-42BC-86DE-DBB1214AB5F9}" destId="{236E4B2A-45D0-43F3-B366-7E0DE01EE47A}" srcOrd="0" destOrd="0" presId="urn:microsoft.com/office/officeart/2005/8/layout/process4"/>
    <dgm:cxn modelId="{C5C18E38-09C5-4E0A-9D00-268F8ADDDD8A}" type="presParOf" srcId="{FCB0A621-FACC-42BC-86DE-DBB1214AB5F9}" destId="{98981824-D8E9-4768-ADDD-CAF4F8F643E1}" srcOrd="1" destOrd="0" presId="urn:microsoft.com/office/officeart/2005/8/layout/process4"/>
    <dgm:cxn modelId="{91761068-AB46-46BD-AC5F-BB080163E026}" type="presParOf" srcId="{FCB0A621-FACC-42BC-86DE-DBB1214AB5F9}" destId="{7E0CE277-CA11-45AB-B515-8CD2A1A9B05B}" srcOrd="2" destOrd="0" presId="urn:microsoft.com/office/officeart/2005/8/layout/process4"/>
    <dgm:cxn modelId="{B8A5CF9D-1515-4E9C-BA1A-EBBA6A7E7776}" type="presParOf" srcId="{7E0CE277-CA11-45AB-B515-8CD2A1A9B05B}" destId="{A60D0AD3-DEA4-4202-A7A9-F6DBEF742FAB}" srcOrd="0" destOrd="0" presId="urn:microsoft.com/office/officeart/2005/8/layout/process4"/>
    <dgm:cxn modelId="{8DF26475-5EC4-446A-B846-61ADCCAFF15A}" type="presParOf" srcId="{7E0CE277-CA11-45AB-B515-8CD2A1A9B05B}" destId="{BD2602B8-80EB-45A3-A528-FD625ACF448D}" srcOrd="1" destOrd="0" presId="urn:microsoft.com/office/officeart/2005/8/layout/process4"/>
    <dgm:cxn modelId="{8B071F4F-4446-43D0-B219-B849E57CBF5F}" type="presParOf" srcId="{7E0CE277-CA11-45AB-B515-8CD2A1A9B05B}" destId="{9163883E-D3E0-45B0-8F9B-8973FE180A2A}" srcOrd="2" destOrd="0" presId="urn:microsoft.com/office/officeart/2005/8/layout/process4"/>
    <dgm:cxn modelId="{EDA90E13-1476-48F9-B449-9B2CD0FCFA51}" type="presParOf" srcId="{7E0CE277-CA11-45AB-B515-8CD2A1A9B05B}" destId="{8E03BCCF-98A0-44D8-9AA5-539B6862DD9B}" srcOrd="3" destOrd="0" presId="urn:microsoft.com/office/officeart/2005/8/layout/process4"/>
    <dgm:cxn modelId="{20CC5D56-BC41-41B3-A851-C2C90AEA54B0}" type="presParOf" srcId="{C20F4A87-F91F-4588-B3E7-8C0F6562BFA5}" destId="{2A62230D-FE5C-4C0F-975F-F36C7DFAC4E4}" srcOrd="1" destOrd="0" presId="urn:microsoft.com/office/officeart/2005/8/layout/process4"/>
    <dgm:cxn modelId="{A16ED6E7-1A21-4A4C-8D6B-F3006DF7910F}" type="presParOf" srcId="{C20F4A87-F91F-4588-B3E7-8C0F6562BFA5}" destId="{D6B3F671-09A0-4237-8C34-9B77EA0E24AF}" srcOrd="2" destOrd="0" presId="urn:microsoft.com/office/officeart/2005/8/layout/process4"/>
    <dgm:cxn modelId="{C921AFA1-2B4B-4B04-8C45-97B463CDDE9B}" type="presParOf" srcId="{D6B3F671-09A0-4237-8C34-9B77EA0E24AF}" destId="{B47ED03D-8B0E-4695-806E-E8DA91450311}" srcOrd="0" destOrd="0" presId="urn:microsoft.com/office/officeart/2005/8/layout/process4"/>
    <dgm:cxn modelId="{445EC1C3-9764-406E-A3E4-713A3C085A74}" type="presParOf" srcId="{D6B3F671-09A0-4237-8C34-9B77EA0E24AF}" destId="{88FDBD60-2720-4DC1-98B8-F8FBC3609717}" srcOrd="1" destOrd="0" presId="urn:microsoft.com/office/officeart/2005/8/layout/process4"/>
    <dgm:cxn modelId="{F797CF4A-63DB-4775-89C4-730F4E38CAD1}" type="presParOf" srcId="{D6B3F671-09A0-4237-8C34-9B77EA0E24AF}" destId="{39912135-9AF9-442A-8041-09A6BDBE96FF}" srcOrd="2" destOrd="0" presId="urn:microsoft.com/office/officeart/2005/8/layout/process4"/>
    <dgm:cxn modelId="{A7F06937-01E7-4AF6-972B-83A6289488F0}" type="presParOf" srcId="{39912135-9AF9-442A-8041-09A6BDBE96FF}" destId="{AF7694FC-41D4-4BF4-B85D-2C0E4F2D0C36}" srcOrd="0" destOrd="0" presId="urn:microsoft.com/office/officeart/2005/8/layout/process4"/>
    <dgm:cxn modelId="{6BED9B41-AD26-4715-903D-ED0288786402}" type="presParOf" srcId="{39912135-9AF9-442A-8041-09A6BDBE96FF}" destId="{2C08C0BB-6E59-4476-A3AE-C7B98ACF0C30}" srcOrd="1" destOrd="0" presId="urn:microsoft.com/office/officeart/2005/8/layout/process4"/>
    <dgm:cxn modelId="{5C401A05-E40F-4C69-9F7D-158CE9FA8F01}" type="presParOf" srcId="{39912135-9AF9-442A-8041-09A6BDBE96FF}" destId="{9D28585E-D1F5-4E09-8401-41E5B26E961C}" srcOrd="2" destOrd="0" presId="urn:microsoft.com/office/officeart/2005/8/layout/process4"/>
    <dgm:cxn modelId="{60800BEC-DCAB-4276-94A2-322D8E9175B8}" type="presParOf" srcId="{C20F4A87-F91F-4588-B3E7-8C0F6562BFA5}" destId="{BFF2A5AE-4484-4455-8FA6-8A31D3C7B5BF}" srcOrd="3" destOrd="0" presId="urn:microsoft.com/office/officeart/2005/8/layout/process4"/>
    <dgm:cxn modelId="{F980BDB3-3531-4EF1-9594-8F59BBC5732C}" type="presParOf" srcId="{C20F4A87-F91F-4588-B3E7-8C0F6562BFA5}" destId="{6390900C-503C-437B-A72D-BD7B4411E832}" srcOrd="4" destOrd="0" presId="urn:microsoft.com/office/officeart/2005/8/layout/process4"/>
    <dgm:cxn modelId="{DF13A111-9918-4349-A2BF-B4B0C4C0180B}" type="presParOf" srcId="{6390900C-503C-437B-A72D-BD7B4411E832}" destId="{89FBCDA9-27FF-46A0-A16C-7BFA25032926}" srcOrd="0" destOrd="0" presId="urn:microsoft.com/office/officeart/2005/8/layout/process4"/>
    <dgm:cxn modelId="{20D4649F-C2D5-48D2-9E1F-F1719F3F061A}" type="presParOf" srcId="{6390900C-503C-437B-A72D-BD7B4411E832}" destId="{5BEDDE24-9DC4-4964-BD77-BB689D7D25FC}" srcOrd="1" destOrd="0" presId="urn:microsoft.com/office/officeart/2005/8/layout/process4"/>
    <dgm:cxn modelId="{A1B5AB98-81B3-4249-88AB-0BC041E9780B}" type="presParOf" srcId="{6390900C-503C-437B-A72D-BD7B4411E832}" destId="{B86653DF-1A9E-4EC6-9A34-2BD64EDC8C67}" srcOrd="2" destOrd="0" presId="urn:microsoft.com/office/officeart/2005/8/layout/process4"/>
    <dgm:cxn modelId="{8C2F2BC7-7EA9-47B8-BC8C-0CE0B80F00B5}" type="presParOf" srcId="{B86653DF-1A9E-4EC6-9A34-2BD64EDC8C67}" destId="{50433AF8-FD14-4146-A318-191DCE53C974}" srcOrd="0" destOrd="0" presId="urn:microsoft.com/office/officeart/2005/8/layout/process4"/>
    <dgm:cxn modelId="{BBB2BBE3-9A32-4450-B1F7-74505253DD4B}" type="presParOf" srcId="{B86653DF-1A9E-4EC6-9A34-2BD64EDC8C67}" destId="{EAEF5898-78E8-49F8-8AC2-ABB975B6CC8A}" srcOrd="1" destOrd="0" presId="urn:microsoft.com/office/officeart/2005/8/layout/process4"/>
    <dgm:cxn modelId="{BEAB7DB4-F0D0-4C86-8F2B-2EFAA0C4C464}" type="presParOf" srcId="{B86653DF-1A9E-4EC6-9A34-2BD64EDC8C67}" destId="{B3B9CD7C-5F6B-4321-9AFC-7493665F98C5}" srcOrd="2" destOrd="0" presId="urn:microsoft.com/office/officeart/2005/8/layout/process4"/>
    <dgm:cxn modelId="{A2981A4C-4AAF-465E-9DBB-DB27C8D491FB}" type="presParOf" srcId="{B86653DF-1A9E-4EC6-9A34-2BD64EDC8C67}" destId="{D4213D8B-65C9-4974-A4A2-ADA0BCAD09D6}" srcOrd="3" destOrd="0" presId="urn:microsoft.com/office/officeart/2005/8/layout/process4"/>
    <dgm:cxn modelId="{06F0725C-95D7-4E61-9F84-E77B5E0D0862}" type="presParOf" srcId="{B86653DF-1A9E-4EC6-9A34-2BD64EDC8C67}" destId="{FC091491-F999-4F18-9090-2E85C20F960F}" srcOrd="4" destOrd="0" presId="urn:microsoft.com/office/officeart/2005/8/layout/process4"/>
    <dgm:cxn modelId="{8AD07876-4808-4101-966C-588C731C2ED3}" type="presParOf" srcId="{C20F4A87-F91F-4588-B3E7-8C0F6562BFA5}" destId="{36CDA57C-084C-4E55-9907-0B3C58D71B76}" srcOrd="5" destOrd="0" presId="urn:microsoft.com/office/officeart/2005/8/layout/process4"/>
    <dgm:cxn modelId="{ACBD3163-C488-464D-B551-516070ED22F0}" type="presParOf" srcId="{C20F4A87-F91F-4588-B3E7-8C0F6562BFA5}" destId="{46C6298F-AB5F-46ED-BF09-25B432ABECB0}" srcOrd="6" destOrd="0" presId="urn:microsoft.com/office/officeart/2005/8/layout/process4"/>
    <dgm:cxn modelId="{98CF70C2-2CD9-4893-B200-90D8A1613DB6}" type="presParOf" srcId="{46C6298F-AB5F-46ED-BF09-25B432ABECB0}" destId="{97D58970-74FB-4BA4-B253-30B85507661E}" srcOrd="0" destOrd="0" presId="urn:microsoft.com/office/officeart/2005/8/layout/process4"/>
    <dgm:cxn modelId="{564E1800-5772-48A7-A40A-9C4C9B033196}" type="presParOf" srcId="{46C6298F-AB5F-46ED-BF09-25B432ABECB0}" destId="{9D2C58C1-8C56-4B80-BD5B-662D51C68980}" srcOrd="1" destOrd="0" presId="urn:microsoft.com/office/officeart/2005/8/layout/process4"/>
    <dgm:cxn modelId="{5DE51C1D-E6AA-4F17-9686-A2874F614760}" type="presParOf" srcId="{46C6298F-AB5F-46ED-BF09-25B432ABECB0}" destId="{D95694A7-C3E8-4339-99CF-20D5981F02E4}" srcOrd="2" destOrd="0" presId="urn:microsoft.com/office/officeart/2005/8/layout/process4"/>
    <dgm:cxn modelId="{83BAD4A6-5D82-40F6-91DD-D22460CD2E91}" type="presParOf" srcId="{D95694A7-C3E8-4339-99CF-20D5981F02E4}" destId="{124BC28D-7A58-44DF-919E-95C7C8F2ABE4}" srcOrd="0" destOrd="0" presId="urn:microsoft.com/office/officeart/2005/8/layout/process4"/>
    <dgm:cxn modelId="{C3326B29-43E9-4EFF-AA4C-534DC713E21A}" type="presParOf" srcId="{D95694A7-C3E8-4339-99CF-20D5981F02E4}" destId="{4773672B-2011-4C61-AE2F-726F3E57D0FD}"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1D761D-9FB8-400F-9467-066D6A61578A}"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CA"/>
        </a:p>
      </dgm:t>
    </dgm:pt>
    <dgm:pt modelId="{2906C495-4F04-4EC5-B67A-CE37F473749E}">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CA" sz="2000" b="1" dirty="0" smtClean="0">
              <a:solidFill>
                <a:schemeClr val="tx1"/>
              </a:solidFill>
            </a:rPr>
            <a:t>Understanding Curriculum</a:t>
          </a:r>
          <a:endParaRPr lang="en-CA" sz="2000" b="1" dirty="0">
            <a:solidFill>
              <a:schemeClr val="tx1"/>
            </a:solidFill>
          </a:endParaRPr>
        </a:p>
      </dgm:t>
    </dgm:pt>
    <dgm:pt modelId="{28AEBA25-96A3-43C9-A78E-AF20DB574721}" type="parTrans" cxnId="{03E17359-B8E9-45FB-92B2-B3DC091E645E}">
      <dgm:prSet/>
      <dgm:spPr/>
      <dgm:t>
        <a:bodyPr/>
        <a:lstStyle/>
        <a:p>
          <a:endParaRPr lang="en-CA"/>
        </a:p>
      </dgm:t>
    </dgm:pt>
    <dgm:pt modelId="{058AFF9C-7638-4881-9395-37C7638A8698}" type="sibTrans" cxnId="{03E17359-B8E9-45FB-92B2-B3DC091E645E}">
      <dgm:prSet/>
      <dgm:spPr/>
      <dgm:t>
        <a:bodyPr/>
        <a:lstStyle/>
        <a:p>
          <a:endParaRPr lang="en-CA"/>
        </a:p>
      </dgm:t>
    </dgm:pt>
    <dgm:pt modelId="{34E9C07A-0EFC-442B-B6BF-68BFFED5F052}">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Front Matter</a:t>
          </a:r>
          <a:endParaRPr lang="en-CA" dirty="0"/>
        </a:p>
      </dgm:t>
    </dgm:pt>
    <dgm:pt modelId="{A18C458B-3163-4C28-A6E0-FA89DD9CC6A9}" type="parTrans" cxnId="{FA486F82-D859-427F-9126-35D455FBA3AC}">
      <dgm:prSet/>
      <dgm:spPr/>
      <dgm:t>
        <a:bodyPr/>
        <a:lstStyle/>
        <a:p>
          <a:endParaRPr lang="en-CA"/>
        </a:p>
      </dgm:t>
    </dgm:pt>
    <dgm:pt modelId="{96D6075A-811C-4342-8740-7016A1D2D391}" type="sibTrans" cxnId="{FA486F82-D859-427F-9126-35D455FBA3AC}">
      <dgm:prSet/>
      <dgm:spPr/>
      <dgm:t>
        <a:bodyPr/>
        <a:lstStyle/>
        <a:p>
          <a:endParaRPr lang="en-CA"/>
        </a:p>
      </dgm:t>
    </dgm:pt>
    <dgm:pt modelId="{6733F53C-AD65-4121-9D36-8E3ED5C2D6B4}">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Specific Outcomes</a:t>
          </a:r>
          <a:endParaRPr lang="en-CA" dirty="0"/>
        </a:p>
      </dgm:t>
    </dgm:pt>
    <dgm:pt modelId="{102A3E02-D5FA-4D22-B0ED-CC67E46844BB}" type="parTrans" cxnId="{2CE67D4F-C0C0-4324-B41B-F7FF94AFAE54}">
      <dgm:prSet/>
      <dgm:spPr/>
      <dgm:t>
        <a:bodyPr/>
        <a:lstStyle/>
        <a:p>
          <a:endParaRPr lang="en-CA"/>
        </a:p>
      </dgm:t>
    </dgm:pt>
    <dgm:pt modelId="{BB76E3C9-F693-441F-9D8F-168708F5D74E}" type="sibTrans" cxnId="{2CE67D4F-C0C0-4324-B41B-F7FF94AFAE54}">
      <dgm:prSet/>
      <dgm:spPr/>
      <dgm:t>
        <a:bodyPr/>
        <a:lstStyle/>
        <a:p>
          <a:endParaRPr lang="en-CA"/>
        </a:p>
      </dgm:t>
    </dgm:pt>
    <dgm:pt modelId="{FAFE977E-3767-461F-BF0D-FCA654943B17}">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CA" sz="2000" b="1" dirty="0" smtClean="0">
              <a:solidFill>
                <a:schemeClr val="tx1"/>
              </a:solidFill>
            </a:rPr>
            <a:t>Change Culture and Environment in Your Classroom</a:t>
          </a:r>
          <a:endParaRPr lang="en-CA" sz="2000" b="1" dirty="0">
            <a:solidFill>
              <a:schemeClr val="tx1"/>
            </a:solidFill>
          </a:endParaRPr>
        </a:p>
      </dgm:t>
    </dgm:pt>
    <dgm:pt modelId="{9CB40BF4-0092-4251-BA0F-A786FADABADB}" type="parTrans" cxnId="{32A4C252-C995-405D-9282-DF4B514274ED}">
      <dgm:prSet/>
      <dgm:spPr/>
      <dgm:t>
        <a:bodyPr/>
        <a:lstStyle/>
        <a:p>
          <a:endParaRPr lang="en-CA"/>
        </a:p>
      </dgm:t>
    </dgm:pt>
    <dgm:pt modelId="{6E40B045-AD50-4B73-A624-689CBF50FEFB}" type="sibTrans" cxnId="{32A4C252-C995-405D-9282-DF4B514274ED}">
      <dgm:prSet/>
      <dgm:spPr/>
      <dgm:t>
        <a:bodyPr/>
        <a:lstStyle/>
        <a:p>
          <a:endParaRPr lang="en-CA"/>
        </a:p>
      </dgm:t>
    </dgm:pt>
    <dgm:pt modelId="{845A3F9A-8751-4D34-959F-57DA24F92196}">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Problem Solving</a:t>
          </a:r>
        </a:p>
        <a:p>
          <a:r>
            <a:rPr lang="en-CA" dirty="0" smtClean="0"/>
            <a:t>(brain teasers)</a:t>
          </a:r>
          <a:endParaRPr lang="en-CA" dirty="0"/>
        </a:p>
      </dgm:t>
    </dgm:pt>
    <dgm:pt modelId="{D180D177-1C0B-4D86-9B3B-8E0E68097493}" type="parTrans" cxnId="{0C0FD330-F70E-4EBC-8F41-519BF10BFC18}">
      <dgm:prSet/>
      <dgm:spPr/>
      <dgm:t>
        <a:bodyPr/>
        <a:lstStyle/>
        <a:p>
          <a:endParaRPr lang="en-CA"/>
        </a:p>
      </dgm:t>
    </dgm:pt>
    <dgm:pt modelId="{4EB27F4F-D6CA-4514-9520-6A1A9B883779}" type="sibTrans" cxnId="{0C0FD330-F70E-4EBC-8F41-519BF10BFC18}">
      <dgm:prSet/>
      <dgm:spPr/>
      <dgm:t>
        <a:bodyPr/>
        <a:lstStyle/>
        <a:p>
          <a:endParaRPr lang="en-CA"/>
        </a:p>
      </dgm:t>
    </dgm:pt>
    <dgm:pt modelId="{D2E21E60-C823-41EB-B660-A00074BEE222}">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Random Group Work</a:t>
          </a:r>
          <a:endParaRPr lang="en-CA" dirty="0"/>
        </a:p>
      </dgm:t>
    </dgm:pt>
    <dgm:pt modelId="{45520127-6F1E-4FB9-8D4B-BF6B1D6BD80D}" type="parTrans" cxnId="{23371A5C-EAD7-4D91-98EA-9EB2D4E512AF}">
      <dgm:prSet/>
      <dgm:spPr/>
      <dgm:t>
        <a:bodyPr/>
        <a:lstStyle/>
        <a:p>
          <a:endParaRPr lang="en-CA"/>
        </a:p>
      </dgm:t>
    </dgm:pt>
    <dgm:pt modelId="{10B3A200-F5C1-489E-A896-E4F90788E74E}" type="sibTrans" cxnId="{23371A5C-EAD7-4D91-98EA-9EB2D4E512AF}">
      <dgm:prSet/>
      <dgm:spPr/>
      <dgm:t>
        <a:bodyPr/>
        <a:lstStyle/>
        <a:p>
          <a:endParaRPr lang="en-CA"/>
        </a:p>
      </dgm:t>
    </dgm:pt>
    <dgm:pt modelId="{D9C4CF10-69C4-4147-A3CE-970D4D72C3E0}">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CA" sz="2000" b="1" dirty="0" err="1" smtClean="0">
              <a:solidFill>
                <a:schemeClr val="tx1"/>
              </a:solidFill>
            </a:rPr>
            <a:t>Problematize</a:t>
          </a:r>
          <a:r>
            <a:rPr lang="en-CA" sz="2000" b="1" dirty="0" smtClean="0">
              <a:solidFill>
                <a:schemeClr val="tx1"/>
              </a:solidFill>
            </a:rPr>
            <a:t> Curriculum</a:t>
          </a:r>
          <a:endParaRPr lang="en-CA" sz="2000" b="1" dirty="0">
            <a:solidFill>
              <a:schemeClr val="tx1"/>
            </a:solidFill>
          </a:endParaRPr>
        </a:p>
      </dgm:t>
    </dgm:pt>
    <dgm:pt modelId="{EE61ABF1-C76A-4B49-BEF0-66B4E09D15DC}" type="parTrans" cxnId="{7C0EA7BE-F620-438A-9D5A-E87A4CF9C85F}">
      <dgm:prSet/>
      <dgm:spPr/>
      <dgm:t>
        <a:bodyPr/>
        <a:lstStyle/>
        <a:p>
          <a:endParaRPr lang="en-CA"/>
        </a:p>
      </dgm:t>
    </dgm:pt>
    <dgm:pt modelId="{4C44473F-458B-4BCE-84D6-E92074E28448}" type="sibTrans" cxnId="{7C0EA7BE-F620-438A-9D5A-E87A4CF9C85F}">
      <dgm:prSet/>
      <dgm:spPr/>
      <dgm:t>
        <a:bodyPr/>
        <a:lstStyle/>
        <a:p>
          <a:endParaRPr lang="en-CA"/>
        </a:p>
      </dgm:t>
    </dgm:pt>
    <dgm:pt modelId="{B623AA6C-1722-4885-82FA-81C56C24F7D5}">
      <dgm:prSet phldrT="[Tex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Off-Topic Problems</a:t>
          </a:r>
          <a:endParaRPr lang="en-CA" dirty="0"/>
        </a:p>
      </dgm:t>
    </dgm:pt>
    <dgm:pt modelId="{2A81B4B6-5B13-4161-BF92-1E8A94F24633}" type="parTrans" cxnId="{06E789BE-A06F-4AF2-B3A9-CB42A0A08104}">
      <dgm:prSet/>
      <dgm:spPr/>
      <dgm:t>
        <a:bodyPr/>
        <a:lstStyle/>
        <a:p>
          <a:endParaRPr lang="en-CA"/>
        </a:p>
      </dgm:t>
    </dgm:pt>
    <dgm:pt modelId="{BADDC2C5-D5E5-4339-A284-BE016BBF167F}" type="sibTrans" cxnId="{06E789BE-A06F-4AF2-B3A9-CB42A0A08104}">
      <dgm:prSet/>
      <dgm:spPr/>
      <dgm:t>
        <a:bodyPr/>
        <a:lstStyle/>
        <a:p>
          <a:endParaRPr lang="en-CA"/>
        </a:p>
      </dgm:t>
    </dgm:pt>
    <dgm:pt modelId="{4735CC20-4A3D-49FD-8086-82FC0D68BD27}">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Question and Answer</a:t>
          </a:r>
          <a:endParaRPr lang="en-CA" dirty="0"/>
        </a:p>
      </dgm:t>
    </dgm:pt>
    <dgm:pt modelId="{FA198CDE-A2A9-4851-9F6B-F5A7E4051C44}" type="parTrans" cxnId="{068AECF0-6EE8-4D67-929D-9BF3957F174C}">
      <dgm:prSet/>
      <dgm:spPr/>
      <dgm:t>
        <a:bodyPr/>
        <a:lstStyle/>
        <a:p>
          <a:endParaRPr lang="en-CA"/>
        </a:p>
      </dgm:t>
    </dgm:pt>
    <dgm:pt modelId="{3FA63465-CB91-42E8-900D-9DBCDA7C0FD0}" type="sibTrans" cxnId="{068AECF0-6EE8-4D67-929D-9BF3957F174C}">
      <dgm:prSet/>
      <dgm:spPr/>
      <dgm:t>
        <a:bodyPr/>
        <a:lstStyle/>
        <a:p>
          <a:endParaRPr lang="en-CA"/>
        </a:p>
      </dgm:t>
    </dgm:pt>
    <dgm:pt modelId="{E99AEDD9-F047-4641-A000-7B2E4B282164}">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Levelling</a:t>
          </a:r>
          <a:endParaRPr lang="en-CA" dirty="0"/>
        </a:p>
      </dgm:t>
    </dgm:pt>
    <dgm:pt modelId="{2FC92A99-8099-4371-B730-2B985DD5137B}" type="parTrans" cxnId="{F185E39C-BDF6-41D6-B23E-578D1B9ADCE8}">
      <dgm:prSet/>
      <dgm:spPr/>
      <dgm:t>
        <a:bodyPr/>
        <a:lstStyle/>
        <a:p>
          <a:endParaRPr lang="en-CA"/>
        </a:p>
      </dgm:t>
    </dgm:pt>
    <dgm:pt modelId="{C55083D1-5A9D-4D5B-89CB-E5161E34E913}" type="sibTrans" cxnId="{F185E39C-BDF6-41D6-B23E-578D1B9ADCE8}">
      <dgm:prSet/>
      <dgm:spPr/>
      <dgm:t>
        <a:bodyPr/>
        <a:lstStyle/>
        <a:p>
          <a:endParaRPr lang="en-CA"/>
        </a:p>
      </dgm:t>
    </dgm:pt>
    <dgm:pt modelId="{B56CAB0C-58F0-427F-81AC-42038664D265}">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Accountability</a:t>
          </a:r>
          <a:endParaRPr lang="en-CA" dirty="0"/>
        </a:p>
      </dgm:t>
    </dgm:pt>
    <dgm:pt modelId="{0DB005F7-4CC1-4093-B4F7-B3CB776CB1F4}" type="parTrans" cxnId="{E1966A3A-5EEE-49DD-906A-2529034D8D19}">
      <dgm:prSet/>
      <dgm:spPr/>
      <dgm:t>
        <a:bodyPr/>
        <a:lstStyle/>
        <a:p>
          <a:endParaRPr lang="en-CA"/>
        </a:p>
      </dgm:t>
    </dgm:pt>
    <dgm:pt modelId="{9BBEA25E-D27E-43FE-8AEE-1E71D749822C}" type="sibTrans" cxnId="{E1966A3A-5EEE-49DD-906A-2529034D8D19}">
      <dgm:prSet/>
      <dgm:spPr/>
      <dgm:t>
        <a:bodyPr/>
        <a:lstStyle/>
        <a:p>
          <a:endParaRPr lang="en-CA"/>
        </a:p>
      </dgm:t>
    </dgm:pt>
    <dgm:pt modelId="{CBF7983D-4A16-4600-A1E2-1EAF052216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(not from text)</a:t>
          </a:r>
          <a:endParaRPr lang="en-CA" dirty="0"/>
        </a:p>
      </dgm:t>
    </dgm:pt>
    <dgm:pt modelId="{D7541AE8-E0BE-4360-B1A9-9416BF3E95D4}" type="parTrans" cxnId="{1BE484D7-2027-42A5-BD8D-28513AB4E458}">
      <dgm:prSet/>
      <dgm:spPr/>
      <dgm:t>
        <a:bodyPr/>
        <a:lstStyle/>
        <a:p>
          <a:endParaRPr lang="en-CA"/>
        </a:p>
      </dgm:t>
    </dgm:pt>
    <dgm:pt modelId="{0B7D78B9-2D2A-43D1-B81C-7D9B232B073A}" type="sibTrans" cxnId="{1BE484D7-2027-42A5-BD8D-28513AB4E458}">
      <dgm:prSet/>
      <dgm:spPr/>
      <dgm:t>
        <a:bodyPr/>
        <a:lstStyle/>
        <a:p>
          <a:endParaRPr lang="en-CA"/>
        </a:p>
      </dgm:t>
    </dgm:pt>
    <dgm:pt modelId="{779FACF1-AED5-4C6E-9FEF-7D45325999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(from text)</a:t>
          </a:r>
          <a:endParaRPr lang="en-CA" dirty="0"/>
        </a:p>
      </dgm:t>
    </dgm:pt>
    <dgm:pt modelId="{14C3CA93-001A-4D60-81B0-85CCD1AC4682}" type="parTrans" cxnId="{1C24C273-71F9-4286-9F83-38CEB6779D75}">
      <dgm:prSet/>
      <dgm:spPr/>
      <dgm:t>
        <a:bodyPr/>
        <a:lstStyle/>
        <a:p>
          <a:endParaRPr lang="en-CA"/>
        </a:p>
      </dgm:t>
    </dgm:pt>
    <dgm:pt modelId="{993C5B6B-CCE5-4364-9A55-B1CBD6911FDA}" type="sibTrans" cxnId="{1C24C273-71F9-4286-9F83-38CEB6779D75}">
      <dgm:prSet/>
      <dgm:spPr/>
      <dgm:t>
        <a:bodyPr/>
        <a:lstStyle/>
        <a:p>
          <a:endParaRPr lang="en-CA"/>
        </a:p>
      </dgm:t>
    </dgm:pt>
    <dgm:pt modelId="{2088CFBF-3679-4A13-A8FC-447BB4BCD7BE}">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CA" sz="2000" b="1" dirty="0" smtClean="0">
              <a:solidFill>
                <a:schemeClr val="tx1"/>
              </a:solidFill>
            </a:rPr>
            <a:t>Assessment</a:t>
          </a:r>
          <a:endParaRPr lang="en-CA" sz="2000" b="1" dirty="0">
            <a:solidFill>
              <a:schemeClr val="tx1"/>
            </a:solidFill>
          </a:endParaRPr>
        </a:p>
      </dgm:t>
    </dgm:pt>
    <dgm:pt modelId="{008104CD-550D-4414-B258-858C3A348FC1}" type="parTrans" cxnId="{D2047FA7-DC6E-4E31-8685-12A4F6DA9AFF}">
      <dgm:prSet/>
      <dgm:spPr/>
      <dgm:t>
        <a:bodyPr/>
        <a:lstStyle/>
        <a:p>
          <a:endParaRPr lang="en-CA"/>
        </a:p>
      </dgm:t>
    </dgm:pt>
    <dgm:pt modelId="{8B4F8E18-B9C6-4A78-8ECD-DA755D0CF19C}" type="sibTrans" cxnId="{D2047FA7-DC6E-4E31-8685-12A4F6DA9AFF}">
      <dgm:prSet/>
      <dgm:spPr/>
      <dgm:t>
        <a:bodyPr/>
        <a:lstStyle/>
        <a:p>
          <a:endParaRPr lang="en-CA"/>
        </a:p>
      </dgm:t>
    </dgm:pt>
    <dgm:pt modelId="{4E8293B9-3779-4E2D-9945-C940A2E2ED9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Not for Ranking</a:t>
          </a:r>
          <a:endParaRPr lang="en-CA" dirty="0"/>
        </a:p>
      </dgm:t>
    </dgm:pt>
    <dgm:pt modelId="{BA697414-1F91-4D31-A0A3-4364A9469087}" type="parTrans" cxnId="{4473FE11-C561-4FCA-9814-AC26AE86552E}">
      <dgm:prSet/>
      <dgm:spPr/>
      <dgm:t>
        <a:bodyPr/>
        <a:lstStyle/>
        <a:p>
          <a:endParaRPr lang="en-CA"/>
        </a:p>
      </dgm:t>
    </dgm:pt>
    <dgm:pt modelId="{9F5A6247-B1AA-4F2A-9CFC-7B9E50DF8714}" type="sibTrans" cxnId="{4473FE11-C561-4FCA-9814-AC26AE86552E}">
      <dgm:prSet/>
      <dgm:spPr/>
      <dgm:t>
        <a:bodyPr/>
        <a:lstStyle/>
        <a:p>
          <a:endParaRPr lang="en-CA"/>
        </a:p>
      </dgm:t>
    </dgm:pt>
    <dgm:pt modelId="{853CE1EB-095D-4847-B77A-755236B5FC98}">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Make Students Primary Consumers</a:t>
          </a:r>
          <a:endParaRPr lang="en-CA" dirty="0"/>
        </a:p>
      </dgm:t>
    </dgm:pt>
    <dgm:pt modelId="{498EB1BC-AF75-42B7-8217-E4048BF8DE44}" type="parTrans" cxnId="{B1D2E7FE-7766-4A49-B2DB-17BDC537AC3D}">
      <dgm:prSet/>
      <dgm:spPr/>
      <dgm:t>
        <a:bodyPr/>
        <a:lstStyle/>
        <a:p>
          <a:endParaRPr lang="en-CA"/>
        </a:p>
      </dgm:t>
    </dgm:pt>
    <dgm:pt modelId="{64367F4C-BB9D-4FAD-BC20-CD7D14380A3B}" type="sibTrans" cxnId="{B1D2E7FE-7766-4A49-B2DB-17BDC537AC3D}">
      <dgm:prSet/>
      <dgm:spPr/>
      <dgm:t>
        <a:bodyPr/>
        <a:lstStyle/>
        <a:p>
          <a:endParaRPr lang="en-CA"/>
        </a:p>
      </dgm:t>
    </dgm:pt>
    <dgm:pt modelId="{6BAF004D-B131-48C6-B154-CA8885C5C65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Evaluate What is Valuable</a:t>
          </a:r>
          <a:endParaRPr lang="en-CA" dirty="0"/>
        </a:p>
      </dgm:t>
    </dgm:pt>
    <dgm:pt modelId="{1BF79D67-5B08-49CD-B31A-A54C7F82A830}" type="parTrans" cxnId="{8102C0BC-A2F1-4D6F-A1EC-081E7BBCA1CD}">
      <dgm:prSet/>
      <dgm:spPr/>
      <dgm:t>
        <a:bodyPr/>
        <a:lstStyle/>
        <a:p>
          <a:endParaRPr lang="en-CA"/>
        </a:p>
      </dgm:t>
    </dgm:pt>
    <dgm:pt modelId="{52A3324F-251A-4E9B-BCBF-27CE398A52C4}" type="sibTrans" cxnId="{8102C0BC-A2F1-4D6F-A1EC-081E7BBCA1CD}">
      <dgm:prSet/>
      <dgm:spPr/>
      <dgm:t>
        <a:bodyPr/>
        <a:lstStyle/>
        <a:p>
          <a:endParaRPr lang="en-CA"/>
        </a:p>
      </dgm:t>
    </dgm:pt>
    <dgm:pt modelId="{5AB4CCA1-E8EA-4920-AC6B-C1E428A3891D}">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Reporting Out</a:t>
          </a:r>
          <a:endParaRPr lang="en-CA" dirty="0"/>
        </a:p>
      </dgm:t>
    </dgm:pt>
    <dgm:pt modelId="{73F0E275-3375-4AE3-AC19-D8EF3A0CE76B}" type="parTrans" cxnId="{9A887E0B-7F81-4FB0-95A1-517678A3D11E}">
      <dgm:prSet/>
      <dgm:spPr/>
      <dgm:t>
        <a:bodyPr/>
        <a:lstStyle/>
        <a:p>
          <a:endParaRPr lang="en-CA"/>
        </a:p>
      </dgm:t>
    </dgm:pt>
    <dgm:pt modelId="{A586E31B-FF7C-4785-AEC6-0C2ACF600DB2}" type="sibTrans" cxnId="{9A887E0B-7F81-4FB0-95A1-517678A3D11E}">
      <dgm:prSet/>
      <dgm:spPr/>
      <dgm:t>
        <a:bodyPr/>
        <a:lstStyle/>
        <a:p>
          <a:endParaRPr lang="en-CA"/>
        </a:p>
      </dgm:t>
    </dgm:pt>
    <dgm:pt modelId="{C20F4A87-F91F-4588-B3E7-8C0F6562BFA5}" type="pres">
      <dgm:prSet presAssocID="{D31D761D-9FB8-400F-9467-066D6A61578A}" presName="Name0" presStyleCnt="0">
        <dgm:presLayoutVars>
          <dgm:dir/>
          <dgm:animLvl val="lvl"/>
          <dgm:resizeHandles val="exact"/>
        </dgm:presLayoutVars>
      </dgm:prSet>
      <dgm:spPr/>
      <dgm:t>
        <a:bodyPr/>
        <a:lstStyle/>
        <a:p>
          <a:endParaRPr lang="en-CA"/>
        </a:p>
      </dgm:t>
    </dgm:pt>
    <dgm:pt modelId="{FCB0A621-FACC-42BC-86DE-DBB1214AB5F9}" type="pres">
      <dgm:prSet presAssocID="{2088CFBF-3679-4A13-A8FC-447BB4BCD7BE}" presName="boxAndChildren" presStyleCnt="0"/>
      <dgm:spPr/>
    </dgm:pt>
    <dgm:pt modelId="{236E4B2A-45D0-43F3-B366-7E0DE01EE47A}" type="pres">
      <dgm:prSet presAssocID="{2088CFBF-3679-4A13-A8FC-447BB4BCD7BE}" presName="parentTextBox" presStyleLbl="node1" presStyleIdx="0" presStyleCnt="4" custLinFactNeighborX="-749" custLinFactNeighborY="-1387"/>
      <dgm:spPr/>
      <dgm:t>
        <a:bodyPr/>
        <a:lstStyle/>
        <a:p>
          <a:endParaRPr lang="en-CA"/>
        </a:p>
      </dgm:t>
    </dgm:pt>
    <dgm:pt modelId="{98981824-D8E9-4768-ADDD-CAF4F8F643E1}" type="pres">
      <dgm:prSet presAssocID="{2088CFBF-3679-4A13-A8FC-447BB4BCD7BE}" presName="entireBox" presStyleLbl="node1" presStyleIdx="0" presStyleCnt="4"/>
      <dgm:spPr/>
      <dgm:t>
        <a:bodyPr/>
        <a:lstStyle/>
        <a:p>
          <a:endParaRPr lang="en-CA"/>
        </a:p>
      </dgm:t>
    </dgm:pt>
    <dgm:pt modelId="{7E0CE277-CA11-45AB-B515-8CD2A1A9B05B}" type="pres">
      <dgm:prSet presAssocID="{2088CFBF-3679-4A13-A8FC-447BB4BCD7BE}" presName="descendantBox" presStyleCnt="0"/>
      <dgm:spPr/>
    </dgm:pt>
    <dgm:pt modelId="{A60D0AD3-DEA4-4202-A7A9-F6DBEF742FAB}" type="pres">
      <dgm:prSet presAssocID="{4E8293B9-3779-4E2D-9945-C940A2E2ED99}" presName="childTextBox" presStyleLbl="fgAccFollowNode1" presStyleIdx="0" presStyleCnt="14">
        <dgm:presLayoutVars>
          <dgm:bulletEnabled val="1"/>
        </dgm:presLayoutVars>
      </dgm:prSet>
      <dgm:spPr/>
      <dgm:t>
        <a:bodyPr/>
        <a:lstStyle/>
        <a:p>
          <a:endParaRPr lang="en-CA"/>
        </a:p>
      </dgm:t>
    </dgm:pt>
    <dgm:pt modelId="{BD2602B8-80EB-45A3-A528-FD625ACF448D}" type="pres">
      <dgm:prSet presAssocID="{853CE1EB-095D-4847-B77A-755236B5FC98}" presName="childTextBox" presStyleLbl="fgAccFollowNode1" presStyleIdx="1" presStyleCnt="14">
        <dgm:presLayoutVars>
          <dgm:bulletEnabled val="1"/>
        </dgm:presLayoutVars>
      </dgm:prSet>
      <dgm:spPr/>
      <dgm:t>
        <a:bodyPr/>
        <a:lstStyle/>
        <a:p>
          <a:endParaRPr lang="en-CA"/>
        </a:p>
      </dgm:t>
    </dgm:pt>
    <dgm:pt modelId="{9163883E-D3E0-45B0-8F9B-8973FE180A2A}" type="pres">
      <dgm:prSet presAssocID="{6BAF004D-B131-48C6-B154-CA8885C5C659}" presName="childTextBox" presStyleLbl="fgAccFollowNode1" presStyleIdx="2" presStyleCnt="14">
        <dgm:presLayoutVars>
          <dgm:bulletEnabled val="1"/>
        </dgm:presLayoutVars>
      </dgm:prSet>
      <dgm:spPr/>
      <dgm:t>
        <a:bodyPr/>
        <a:lstStyle/>
        <a:p>
          <a:endParaRPr lang="en-CA"/>
        </a:p>
      </dgm:t>
    </dgm:pt>
    <dgm:pt modelId="{8E03BCCF-98A0-44D8-9AA5-539B6862DD9B}" type="pres">
      <dgm:prSet presAssocID="{5AB4CCA1-E8EA-4920-AC6B-C1E428A3891D}" presName="childTextBox" presStyleLbl="fgAccFollowNode1" presStyleIdx="3" presStyleCnt="14">
        <dgm:presLayoutVars>
          <dgm:bulletEnabled val="1"/>
        </dgm:presLayoutVars>
      </dgm:prSet>
      <dgm:spPr/>
      <dgm:t>
        <a:bodyPr/>
        <a:lstStyle/>
        <a:p>
          <a:endParaRPr lang="en-CA"/>
        </a:p>
      </dgm:t>
    </dgm:pt>
    <dgm:pt modelId="{2A62230D-FE5C-4C0F-975F-F36C7DFAC4E4}" type="pres">
      <dgm:prSet presAssocID="{4C44473F-458B-4BCE-84D6-E92074E28448}" presName="sp" presStyleCnt="0"/>
      <dgm:spPr/>
    </dgm:pt>
    <dgm:pt modelId="{D6B3F671-09A0-4237-8C34-9B77EA0E24AF}" type="pres">
      <dgm:prSet presAssocID="{D9C4CF10-69C4-4147-A3CE-970D4D72C3E0}" presName="arrowAndChildren" presStyleCnt="0"/>
      <dgm:spPr/>
    </dgm:pt>
    <dgm:pt modelId="{B47ED03D-8B0E-4695-806E-E8DA91450311}" type="pres">
      <dgm:prSet presAssocID="{D9C4CF10-69C4-4147-A3CE-970D4D72C3E0}" presName="parentTextArrow" presStyleLbl="node1" presStyleIdx="0" presStyleCnt="4"/>
      <dgm:spPr/>
      <dgm:t>
        <a:bodyPr/>
        <a:lstStyle/>
        <a:p>
          <a:endParaRPr lang="en-CA"/>
        </a:p>
      </dgm:t>
    </dgm:pt>
    <dgm:pt modelId="{88FDBD60-2720-4DC1-98B8-F8FBC3609717}" type="pres">
      <dgm:prSet presAssocID="{D9C4CF10-69C4-4147-A3CE-970D4D72C3E0}" presName="arrow" presStyleLbl="node1" presStyleIdx="1" presStyleCnt="4"/>
      <dgm:spPr/>
      <dgm:t>
        <a:bodyPr/>
        <a:lstStyle/>
        <a:p>
          <a:endParaRPr lang="en-CA"/>
        </a:p>
      </dgm:t>
    </dgm:pt>
    <dgm:pt modelId="{39912135-9AF9-442A-8041-09A6BDBE96FF}" type="pres">
      <dgm:prSet presAssocID="{D9C4CF10-69C4-4147-A3CE-970D4D72C3E0}" presName="descendantArrow" presStyleCnt="0"/>
      <dgm:spPr/>
    </dgm:pt>
    <dgm:pt modelId="{AF7694FC-41D4-4BF4-B85D-2C0E4F2D0C36}" type="pres">
      <dgm:prSet presAssocID="{B623AA6C-1722-4885-82FA-81C56C24F7D5}" presName="childTextArrow" presStyleLbl="fgAccFollowNode1" presStyleIdx="4" presStyleCnt="14">
        <dgm:presLayoutVars>
          <dgm:bulletEnabled val="1"/>
        </dgm:presLayoutVars>
      </dgm:prSet>
      <dgm:spPr/>
      <dgm:t>
        <a:bodyPr/>
        <a:lstStyle/>
        <a:p>
          <a:endParaRPr lang="en-CA"/>
        </a:p>
      </dgm:t>
    </dgm:pt>
    <dgm:pt modelId="{2C08C0BB-6E59-4476-A3AE-C7B98ACF0C30}" type="pres">
      <dgm:prSet presAssocID="{CBF7983D-4A16-4600-A1E2-1EAF052216C1}" presName="childTextArrow" presStyleLbl="fgAccFollowNode1" presStyleIdx="5" presStyleCnt="14">
        <dgm:presLayoutVars>
          <dgm:bulletEnabled val="1"/>
        </dgm:presLayoutVars>
      </dgm:prSet>
      <dgm:spPr/>
      <dgm:t>
        <a:bodyPr/>
        <a:lstStyle/>
        <a:p>
          <a:endParaRPr lang="en-CA"/>
        </a:p>
      </dgm:t>
    </dgm:pt>
    <dgm:pt modelId="{9D28585E-D1F5-4E09-8401-41E5B26E961C}" type="pres">
      <dgm:prSet presAssocID="{779FACF1-AED5-4C6E-9FEF-7D45325999C1}" presName="childTextArrow" presStyleLbl="fgAccFollowNode1" presStyleIdx="6" presStyleCnt="14">
        <dgm:presLayoutVars>
          <dgm:bulletEnabled val="1"/>
        </dgm:presLayoutVars>
      </dgm:prSet>
      <dgm:spPr/>
      <dgm:t>
        <a:bodyPr/>
        <a:lstStyle/>
        <a:p>
          <a:endParaRPr lang="en-CA"/>
        </a:p>
      </dgm:t>
    </dgm:pt>
    <dgm:pt modelId="{BFF2A5AE-4484-4455-8FA6-8A31D3C7B5BF}" type="pres">
      <dgm:prSet presAssocID="{6E40B045-AD50-4B73-A624-689CBF50FEFB}" presName="sp" presStyleCnt="0"/>
      <dgm:spPr/>
    </dgm:pt>
    <dgm:pt modelId="{6390900C-503C-437B-A72D-BD7B4411E832}" type="pres">
      <dgm:prSet presAssocID="{FAFE977E-3767-461F-BF0D-FCA654943B17}" presName="arrowAndChildren" presStyleCnt="0"/>
      <dgm:spPr/>
    </dgm:pt>
    <dgm:pt modelId="{89FBCDA9-27FF-46A0-A16C-7BFA25032926}" type="pres">
      <dgm:prSet presAssocID="{FAFE977E-3767-461F-BF0D-FCA654943B17}" presName="parentTextArrow" presStyleLbl="node1" presStyleIdx="1" presStyleCnt="4"/>
      <dgm:spPr/>
      <dgm:t>
        <a:bodyPr/>
        <a:lstStyle/>
        <a:p>
          <a:endParaRPr lang="en-CA"/>
        </a:p>
      </dgm:t>
    </dgm:pt>
    <dgm:pt modelId="{5BEDDE24-9DC4-4964-BD77-BB689D7D25FC}" type="pres">
      <dgm:prSet presAssocID="{FAFE977E-3767-461F-BF0D-FCA654943B17}" presName="arrow" presStyleLbl="node1" presStyleIdx="2" presStyleCnt="4"/>
      <dgm:spPr/>
      <dgm:t>
        <a:bodyPr/>
        <a:lstStyle/>
        <a:p>
          <a:endParaRPr lang="en-CA"/>
        </a:p>
      </dgm:t>
    </dgm:pt>
    <dgm:pt modelId="{B86653DF-1A9E-4EC6-9A34-2BD64EDC8C67}" type="pres">
      <dgm:prSet presAssocID="{FAFE977E-3767-461F-BF0D-FCA654943B17}" presName="descendantArrow" presStyleCnt="0"/>
      <dgm:spPr/>
    </dgm:pt>
    <dgm:pt modelId="{50433AF8-FD14-4146-A318-191DCE53C974}" type="pres">
      <dgm:prSet presAssocID="{845A3F9A-8751-4D34-959F-57DA24F92196}" presName="childTextArrow" presStyleLbl="fgAccFollowNode1" presStyleIdx="7" presStyleCnt="14">
        <dgm:presLayoutVars>
          <dgm:bulletEnabled val="1"/>
        </dgm:presLayoutVars>
      </dgm:prSet>
      <dgm:spPr/>
      <dgm:t>
        <a:bodyPr/>
        <a:lstStyle/>
        <a:p>
          <a:endParaRPr lang="en-CA"/>
        </a:p>
      </dgm:t>
    </dgm:pt>
    <dgm:pt modelId="{EAEF5898-78E8-49F8-8AC2-ABB975B6CC8A}" type="pres">
      <dgm:prSet presAssocID="{D2E21E60-C823-41EB-B660-A00074BEE222}" presName="childTextArrow" presStyleLbl="fgAccFollowNode1" presStyleIdx="8" presStyleCnt="14">
        <dgm:presLayoutVars>
          <dgm:bulletEnabled val="1"/>
        </dgm:presLayoutVars>
      </dgm:prSet>
      <dgm:spPr/>
      <dgm:t>
        <a:bodyPr/>
        <a:lstStyle/>
        <a:p>
          <a:endParaRPr lang="en-CA"/>
        </a:p>
      </dgm:t>
    </dgm:pt>
    <dgm:pt modelId="{B3B9CD7C-5F6B-4321-9AFC-7493665F98C5}" type="pres">
      <dgm:prSet presAssocID="{4735CC20-4A3D-49FD-8086-82FC0D68BD27}" presName="childTextArrow" presStyleLbl="fgAccFollowNode1" presStyleIdx="9" presStyleCnt="14">
        <dgm:presLayoutVars>
          <dgm:bulletEnabled val="1"/>
        </dgm:presLayoutVars>
      </dgm:prSet>
      <dgm:spPr/>
      <dgm:t>
        <a:bodyPr/>
        <a:lstStyle/>
        <a:p>
          <a:endParaRPr lang="en-CA"/>
        </a:p>
      </dgm:t>
    </dgm:pt>
    <dgm:pt modelId="{D4213D8B-65C9-4974-A4A2-ADA0BCAD09D6}" type="pres">
      <dgm:prSet presAssocID="{E99AEDD9-F047-4641-A000-7B2E4B282164}" presName="childTextArrow" presStyleLbl="fgAccFollowNode1" presStyleIdx="10" presStyleCnt="14">
        <dgm:presLayoutVars>
          <dgm:bulletEnabled val="1"/>
        </dgm:presLayoutVars>
      </dgm:prSet>
      <dgm:spPr/>
      <dgm:t>
        <a:bodyPr/>
        <a:lstStyle/>
        <a:p>
          <a:endParaRPr lang="en-CA"/>
        </a:p>
      </dgm:t>
    </dgm:pt>
    <dgm:pt modelId="{FC091491-F999-4F18-9090-2E85C20F960F}" type="pres">
      <dgm:prSet presAssocID="{B56CAB0C-58F0-427F-81AC-42038664D265}" presName="childTextArrow" presStyleLbl="fgAccFollowNode1" presStyleIdx="11" presStyleCnt="14">
        <dgm:presLayoutVars>
          <dgm:bulletEnabled val="1"/>
        </dgm:presLayoutVars>
      </dgm:prSet>
      <dgm:spPr/>
      <dgm:t>
        <a:bodyPr/>
        <a:lstStyle/>
        <a:p>
          <a:endParaRPr lang="en-CA"/>
        </a:p>
      </dgm:t>
    </dgm:pt>
    <dgm:pt modelId="{36CDA57C-084C-4E55-9907-0B3C58D71B76}" type="pres">
      <dgm:prSet presAssocID="{058AFF9C-7638-4881-9395-37C7638A8698}" presName="sp" presStyleCnt="0"/>
      <dgm:spPr/>
    </dgm:pt>
    <dgm:pt modelId="{46C6298F-AB5F-46ED-BF09-25B432ABECB0}" type="pres">
      <dgm:prSet presAssocID="{2906C495-4F04-4EC5-B67A-CE37F473749E}" presName="arrowAndChildren" presStyleCnt="0"/>
      <dgm:spPr/>
    </dgm:pt>
    <dgm:pt modelId="{97D58970-74FB-4BA4-B253-30B85507661E}" type="pres">
      <dgm:prSet presAssocID="{2906C495-4F04-4EC5-B67A-CE37F473749E}" presName="parentTextArrow" presStyleLbl="node1" presStyleIdx="2" presStyleCnt="4"/>
      <dgm:spPr/>
      <dgm:t>
        <a:bodyPr/>
        <a:lstStyle/>
        <a:p>
          <a:endParaRPr lang="en-CA"/>
        </a:p>
      </dgm:t>
    </dgm:pt>
    <dgm:pt modelId="{9D2C58C1-8C56-4B80-BD5B-662D51C68980}" type="pres">
      <dgm:prSet presAssocID="{2906C495-4F04-4EC5-B67A-CE37F473749E}" presName="arrow" presStyleLbl="node1" presStyleIdx="3" presStyleCnt="4"/>
      <dgm:spPr/>
      <dgm:t>
        <a:bodyPr/>
        <a:lstStyle/>
        <a:p>
          <a:endParaRPr lang="en-CA"/>
        </a:p>
      </dgm:t>
    </dgm:pt>
    <dgm:pt modelId="{D95694A7-C3E8-4339-99CF-20D5981F02E4}" type="pres">
      <dgm:prSet presAssocID="{2906C495-4F04-4EC5-B67A-CE37F473749E}" presName="descendantArrow" presStyleCnt="0"/>
      <dgm:spPr/>
    </dgm:pt>
    <dgm:pt modelId="{124BC28D-7A58-44DF-919E-95C7C8F2ABE4}" type="pres">
      <dgm:prSet presAssocID="{34E9C07A-0EFC-442B-B6BF-68BFFED5F052}" presName="childTextArrow" presStyleLbl="fgAccFollowNode1" presStyleIdx="12" presStyleCnt="14">
        <dgm:presLayoutVars>
          <dgm:bulletEnabled val="1"/>
        </dgm:presLayoutVars>
      </dgm:prSet>
      <dgm:spPr/>
      <dgm:t>
        <a:bodyPr/>
        <a:lstStyle/>
        <a:p>
          <a:endParaRPr lang="en-CA"/>
        </a:p>
      </dgm:t>
    </dgm:pt>
    <dgm:pt modelId="{4773672B-2011-4C61-AE2F-726F3E57D0FD}" type="pres">
      <dgm:prSet presAssocID="{6733F53C-AD65-4121-9D36-8E3ED5C2D6B4}" presName="childTextArrow" presStyleLbl="fgAccFollowNode1" presStyleIdx="13" presStyleCnt="14">
        <dgm:presLayoutVars>
          <dgm:bulletEnabled val="1"/>
        </dgm:presLayoutVars>
      </dgm:prSet>
      <dgm:spPr/>
      <dgm:t>
        <a:bodyPr/>
        <a:lstStyle/>
        <a:p>
          <a:endParaRPr lang="en-CA"/>
        </a:p>
      </dgm:t>
    </dgm:pt>
  </dgm:ptLst>
  <dgm:cxnLst>
    <dgm:cxn modelId="{7B134942-C2F6-455A-9577-C49CE8D4C8CB}" type="presOf" srcId="{D31D761D-9FB8-400F-9467-066D6A61578A}" destId="{C20F4A87-F91F-4588-B3E7-8C0F6562BFA5}" srcOrd="0" destOrd="0" presId="urn:microsoft.com/office/officeart/2005/8/layout/process4"/>
    <dgm:cxn modelId="{89F6DB84-49F6-4457-B1D3-B481BB5ECB61}" type="presOf" srcId="{CBF7983D-4A16-4600-A1E2-1EAF052216C1}" destId="{2C08C0BB-6E59-4476-A3AE-C7B98ACF0C30}" srcOrd="0" destOrd="0" presId="urn:microsoft.com/office/officeart/2005/8/layout/process4"/>
    <dgm:cxn modelId="{0DEA79A5-EEAE-4787-A6E1-F38503363B94}" type="presOf" srcId="{6BAF004D-B131-48C6-B154-CA8885C5C659}" destId="{9163883E-D3E0-45B0-8F9B-8973FE180A2A}" srcOrd="0" destOrd="0" presId="urn:microsoft.com/office/officeart/2005/8/layout/process4"/>
    <dgm:cxn modelId="{7C0EA7BE-F620-438A-9D5A-E87A4CF9C85F}" srcId="{D31D761D-9FB8-400F-9467-066D6A61578A}" destId="{D9C4CF10-69C4-4147-A3CE-970D4D72C3E0}" srcOrd="2" destOrd="0" parTransId="{EE61ABF1-C76A-4B49-BEF0-66B4E09D15DC}" sibTransId="{4C44473F-458B-4BCE-84D6-E92074E28448}"/>
    <dgm:cxn modelId="{4743DFC5-8B7B-48F5-89A2-C874E3444950}" type="presOf" srcId="{E99AEDD9-F047-4641-A000-7B2E4B282164}" destId="{D4213D8B-65C9-4974-A4A2-ADA0BCAD09D6}" srcOrd="0" destOrd="0" presId="urn:microsoft.com/office/officeart/2005/8/layout/process4"/>
    <dgm:cxn modelId="{8102C0BC-A2F1-4D6F-A1EC-081E7BBCA1CD}" srcId="{2088CFBF-3679-4A13-A8FC-447BB4BCD7BE}" destId="{6BAF004D-B131-48C6-B154-CA8885C5C659}" srcOrd="2" destOrd="0" parTransId="{1BF79D67-5B08-49CD-B31A-A54C7F82A830}" sibTransId="{52A3324F-251A-4E9B-BCBF-27CE398A52C4}"/>
    <dgm:cxn modelId="{F7A6E355-17C3-4DE0-90FB-D50A377C8A52}" type="presOf" srcId="{B623AA6C-1722-4885-82FA-81C56C24F7D5}" destId="{AF7694FC-41D4-4BF4-B85D-2C0E4F2D0C36}" srcOrd="0" destOrd="0" presId="urn:microsoft.com/office/officeart/2005/8/layout/process4"/>
    <dgm:cxn modelId="{32A4C252-C995-405D-9282-DF4B514274ED}" srcId="{D31D761D-9FB8-400F-9467-066D6A61578A}" destId="{FAFE977E-3767-461F-BF0D-FCA654943B17}" srcOrd="1" destOrd="0" parTransId="{9CB40BF4-0092-4251-BA0F-A786FADABADB}" sibTransId="{6E40B045-AD50-4B73-A624-689CBF50FEFB}"/>
    <dgm:cxn modelId="{23371A5C-EAD7-4D91-98EA-9EB2D4E512AF}" srcId="{FAFE977E-3767-461F-BF0D-FCA654943B17}" destId="{D2E21E60-C823-41EB-B660-A00074BEE222}" srcOrd="1" destOrd="0" parTransId="{45520127-6F1E-4FB9-8D4B-BF6B1D6BD80D}" sibTransId="{10B3A200-F5C1-489E-A896-E4F90788E74E}"/>
    <dgm:cxn modelId="{1C24C273-71F9-4286-9F83-38CEB6779D75}" srcId="{D9C4CF10-69C4-4147-A3CE-970D4D72C3E0}" destId="{779FACF1-AED5-4C6E-9FEF-7D45325999C1}" srcOrd="2" destOrd="0" parTransId="{14C3CA93-001A-4D60-81B0-85CCD1AC4682}" sibTransId="{993C5B6B-CCE5-4364-9A55-B1CBD6911FDA}"/>
    <dgm:cxn modelId="{06E789BE-A06F-4AF2-B3A9-CB42A0A08104}" srcId="{D9C4CF10-69C4-4147-A3CE-970D4D72C3E0}" destId="{B623AA6C-1722-4885-82FA-81C56C24F7D5}" srcOrd="0" destOrd="0" parTransId="{2A81B4B6-5B13-4161-BF92-1E8A94F24633}" sibTransId="{BADDC2C5-D5E5-4339-A284-BE016BBF167F}"/>
    <dgm:cxn modelId="{F185E39C-BDF6-41D6-B23E-578D1B9ADCE8}" srcId="{FAFE977E-3767-461F-BF0D-FCA654943B17}" destId="{E99AEDD9-F047-4641-A000-7B2E4B282164}" srcOrd="3" destOrd="0" parTransId="{2FC92A99-8099-4371-B730-2B985DD5137B}" sibTransId="{C55083D1-5A9D-4D5B-89CB-E5161E34E913}"/>
    <dgm:cxn modelId="{8F38185D-DA31-4343-9B31-764C592C2C40}" type="presOf" srcId="{779FACF1-AED5-4C6E-9FEF-7D45325999C1}" destId="{9D28585E-D1F5-4E09-8401-41E5B26E961C}" srcOrd="0" destOrd="0" presId="urn:microsoft.com/office/officeart/2005/8/layout/process4"/>
    <dgm:cxn modelId="{06027855-E70B-4C12-B072-BBB3E1F7080F}" type="presOf" srcId="{FAFE977E-3767-461F-BF0D-FCA654943B17}" destId="{89FBCDA9-27FF-46A0-A16C-7BFA25032926}" srcOrd="0" destOrd="0" presId="urn:microsoft.com/office/officeart/2005/8/layout/process4"/>
    <dgm:cxn modelId="{12A9404D-4873-4B51-8745-635B269EFDB7}" type="presOf" srcId="{D9C4CF10-69C4-4147-A3CE-970D4D72C3E0}" destId="{88FDBD60-2720-4DC1-98B8-F8FBC3609717}" srcOrd="1" destOrd="0" presId="urn:microsoft.com/office/officeart/2005/8/layout/process4"/>
    <dgm:cxn modelId="{068AECF0-6EE8-4D67-929D-9BF3957F174C}" srcId="{FAFE977E-3767-461F-BF0D-FCA654943B17}" destId="{4735CC20-4A3D-49FD-8086-82FC0D68BD27}" srcOrd="2" destOrd="0" parTransId="{FA198CDE-A2A9-4851-9F6B-F5A7E4051C44}" sibTransId="{3FA63465-CB91-42E8-900D-9DBCDA7C0FD0}"/>
    <dgm:cxn modelId="{C50A07C2-2322-4F40-BE41-F4210234A604}" type="presOf" srcId="{FAFE977E-3767-461F-BF0D-FCA654943B17}" destId="{5BEDDE24-9DC4-4964-BD77-BB689D7D25FC}" srcOrd="1" destOrd="0" presId="urn:microsoft.com/office/officeart/2005/8/layout/process4"/>
    <dgm:cxn modelId="{418AF609-6E0D-40C2-824F-025D809A9746}" type="presOf" srcId="{2906C495-4F04-4EC5-B67A-CE37F473749E}" destId="{97D58970-74FB-4BA4-B253-30B85507661E}" srcOrd="0" destOrd="0" presId="urn:microsoft.com/office/officeart/2005/8/layout/process4"/>
    <dgm:cxn modelId="{75295A0B-428F-4A85-A3EA-D4EB3EDDF0A6}" type="presOf" srcId="{D2E21E60-C823-41EB-B660-A00074BEE222}" destId="{EAEF5898-78E8-49F8-8AC2-ABB975B6CC8A}" srcOrd="0" destOrd="0" presId="urn:microsoft.com/office/officeart/2005/8/layout/process4"/>
    <dgm:cxn modelId="{4139812C-5D2D-4578-B351-A994F4034EA6}" type="presOf" srcId="{B56CAB0C-58F0-427F-81AC-42038664D265}" destId="{FC091491-F999-4F18-9090-2E85C20F960F}" srcOrd="0" destOrd="0" presId="urn:microsoft.com/office/officeart/2005/8/layout/process4"/>
    <dgm:cxn modelId="{0C0FD330-F70E-4EBC-8F41-519BF10BFC18}" srcId="{FAFE977E-3767-461F-BF0D-FCA654943B17}" destId="{845A3F9A-8751-4D34-959F-57DA24F92196}" srcOrd="0" destOrd="0" parTransId="{D180D177-1C0B-4D86-9B3B-8E0E68097493}" sibTransId="{4EB27F4F-D6CA-4514-9520-6A1A9B883779}"/>
    <dgm:cxn modelId="{688BC8B7-A97E-4D8D-ADC6-92C76804792D}" type="presOf" srcId="{2906C495-4F04-4EC5-B67A-CE37F473749E}" destId="{9D2C58C1-8C56-4B80-BD5B-662D51C68980}" srcOrd="1" destOrd="0" presId="urn:microsoft.com/office/officeart/2005/8/layout/process4"/>
    <dgm:cxn modelId="{03E17359-B8E9-45FB-92B2-B3DC091E645E}" srcId="{D31D761D-9FB8-400F-9467-066D6A61578A}" destId="{2906C495-4F04-4EC5-B67A-CE37F473749E}" srcOrd="0" destOrd="0" parTransId="{28AEBA25-96A3-43C9-A78E-AF20DB574721}" sibTransId="{058AFF9C-7638-4881-9395-37C7638A8698}"/>
    <dgm:cxn modelId="{E1966A3A-5EEE-49DD-906A-2529034D8D19}" srcId="{FAFE977E-3767-461F-BF0D-FCA654943B17}" destId="{B56CAB0C-58F0-427F-81AC-42038664D265}" srcOrd="4" destOrd="0" parTransId="{0DB005F7-4CC1-4093-B4F7-B3CB776CB1F4}" sibTransId="{9BBEA25E-D27E-43FE-8AEE-1E71D749822C}"/>
    <dgm:cxn modelId="{C278263C-552A-49B3-9C3C-D2157516A8ED}" type="presOf" srcId="{D9C4CF10-69C4-4147-A3CE-970D4D72C3E0}" destId="{B47ED03D-8B0E-4695-806E-E8DA91450311}" srcOrd="0" destOrd="0" presId="urn:microsoft.com/office/officeart/2005/8/layout/process4"/>
    <dgm:cxn modelId="{FA486F82-D859-427F-9126-35D455FBA3AC}" srcId="{2906C495-4F04-4EC5-B67A-CE37F473749E}" destId="{34E9C07A-0EFC-442B-B6BF-68BFFED5F052}" srcOrd="0" destOrd="0" parTransId="{A18C458B-3163-4C28-A6E0-FA89DD9CC6A9}" sibTransId="{96D6075A-811C-4342-8740-7016A1D2D391}"/>
    <dgm:cxn modelId="{2CE67D4F-C0C0-4324-B41B-F7FF94AFAE54}" srcId="{2906C495-4F04-4EC5-B67A-CE37F473749E}" destId="{6733F53C-AD65-4121-9D36-8E3ED5C2D6B4}" srcOrd="1" destOrd="0" parTransId="{102A3E02-D5FA-4D22-B0ED-CC67E46844BB}" sibTransId="{BB76E3C9-F693-441F-9D8F-168708F5D74E}"/>
    <dgm:cxn modelId="{9C5C6151-A4A2-4759-A418-A227B27AAD5E}" type="presOf" srcId="{6733F53C-AD65-4121-9D36-8E3ED5C2D6B4}" destId="{4773672B-2011-4C61-AE2F-726F3E57D0FD}" srcOrd="0" destOrd="0" presId="urn:microsoft.com/office/officeart/2005/8/layout/process4"/>
    <dgm:cxn modelId="{4473FE11-C561-4FCA-9814-AC26AE86552E}" srcId="{2088CFBF-3679-4A13-A8FC-447BB4BCD7BE}" destId="{4E8293B9-3779-4E2D-9945-C940A2E2ED99}" srcOrd="0" destOrd="0" parTransId="{BA697414-1F91-4D31-A0A3-4364A9469087}" sibTransId="{9F5A6247-B1AA-4F2A-9CFC-7B9E50DF8714}"/>
    <dgm:cxn modelId="{D2047FA7-DC6E-4E31-8685-12A4F6DA9AFF}" srcId="{D31D761D-9FB8-400F-9467-066D6A61578A}" destId="{2088CFBF-3679-4A13-A8FC-447BB4BCD7BE}" srcOrd="3" destOrd="0" parTransId="{008104CD-550D-4414-B258-858C3A348FC1}" sibTransId="{8B4F8E18-B9C6-4A78-8ECD-DA755D0CF19C}"/>
    <dgm:cxn modelId="{53C881BD-9536-4E2F-8432-67B9CC9BB885}" type="presOf" srcId="{34E9C07A-0EFC-442B-B6BF-68BFFED5F052}" destId="{124BC28D-7A58-44DF-919E-95C7C8F2ABE4}" srcOrd="0" destOrd="0" presId="urn:microsoft.com/office/officeart/2005/8/layout/process4"/>
    <dgm:cxn modelId="{1BE484D7-2027-42A5-BD8D-28513AB4E458}" srcId="{D9C4CF10-69C4-4147-A3CE-970D4D72C3E0}" destId="{CBF7983D-4A16-4600-A1E2-1EAF052216C1}" srcOrd="1" destOrd="0" parTransId="{D7541AE8-E0BE-4360-B1A9-9416BF3E95D4}" sibTransId="{0B7D78B9-2D2A-43D1-B81C-7D9B232B073A}"/>
    <dgm:cxn modelId="{A96DF6BE-F7A7-448E-A739-0F07D5BD5EDB}" type="presOf" srcId="{4735CC20-4A3D-49FD-8086-82FC0D68BD27}" destId="{B3B9CD7C-5F6B-4321-9AFC-7493665F98C5}" srcOrd="0" destOrd="0" presId="urn:microsoft.com/office/officeart/2005/8/layout/process4"/>
    <dgm:cxn modelId="{32E9133D-D8D3-47AD-A9C6-CF8DA64ACCA1}" type="presOf" srcId="{4E8293B9-3779-4E2D-9945-C940A2E2ED99}" destId="{A60D0AD3-DEA4-4202-A7A9-F6DBEF742FAB}" srcOrd="0" destOrd="0" presId="urn:microsoft.com/office/officeart/2005/8/layout/process4"/>
    <dgm:cxn modelId="{C750C5C0-75D1-424C-BEB2-3993188AF66F}" type="presOf" srcId="{2088CFBF-3679-4A13-A8FC-447BB4BCD7BE}" destId="{236E4B2A-45D0-43F3-B366-7E0DE01EE47A}" srcOrd="0" destOrd="0" presId="urn:microsoft.com/office/officeart/2005/8/layout/process4"/>
    <dgm:cxn modelId="{CDCCAF4D-DC99-4169-9EE6-CDF81FDC5CC3}" type="presOf" srcId="{5AB4CCA1-E8EA-4920-AC6B-C1E428A3891D}" destId="{8E03BCCF-98A0-44D8-9AA5-539B6862DD9B}" srcOrd="0" destOrd="0" presId="urn:microsoft.com/office/officeart/2005/8/layout/process4"/>
    <dgm:cxn modelId="{32A664FF-7723-4506-AAF3-AFDBD4E2FB9D}" type="presOf" srcId="{2088CFBF-3679-4A13-A8FC-447BB4BCD7BE}" destId="{98981824-D8E9-4768-ADDD-CAF4F8F643E1}" srcOrd="1" destOrd="0" presId="urn:microsoft.com/office/officeart/2005/8/layout/process4"/>
    <dgm:cxn modelId="{ADBCA6EE-5841-498A-8F02-49AEC2D5136F}" type="presOf" srcId="{853CE1EB-095D-4847-B77A-755236B5FC98}" destId="{BD2602B8-80EB-45A3-A528-FD625ACF448D}" srcOrd="0" destOrd="0" presId="urn:microsoft.com/office/officeart/2005/8/layout/process4"/>
    <dgm:cxn modelId="{B1D2E7FE-7766-4A49-B2DB-17BDC537AC3D}" srcId="{2088CFBF-3679-4A13-A8FC-447BB4BCD7BE}" destId="{853CE1EB-095D-4847-B77A-755236B5FC98}" srcOrd="1" destOrd="0" parTransId="{498EB1BC-AF75-42B7-8217-E4048BF8DE44}" sibTransId="{64367F4C-BB9D-4FAD-BC20-CD7D14380A3B}"/>
    <dgm:cxn modelId="{F14142F9-F045-45A1-9F4E-FC934FD5E8F4}" type="presOf" srcId="{845A3F9A-8751-4D34-959F-57DA24F92196}" destId="{50433AF8-FD14-4146-A318-191DCE53C974}" srcOrd="0" destOrd="0" presId="urn:microsoft.com/office/officeart/2005/8/layout/process4"/>
    <dgm:cxn modelId="{9A887E0B-7F81-4FB0-95A1-517678A3D11E}" srcId="{2088CFBF-3679-4A13-A8FC-447BB4BCD7BE}" destId="{5AB4CCA1-E8EA-4920-AC6B-C1E428A3891D}" srcOrd="3" destOrd="0" parTransId="{73F0E275-3375-4AE3-AC19-D8EF3A0CE76B}" sibTransId="{A586E31B-FF7C-4785-AEC6-0C2ACF600DB2}"/>
    <dgm:cxn modelId="{0E48FF41-C5B6-41E7-89E7-2BE7F72DA1E9}" type="presParOf" srcId="{C20F4A87-F91F-4588-B3E7-8C0F6562BFA5}" destId="{FCB0A621-FACC-42BC-86DE-DBB1214AB5F9}" srcOrd="0" destOrd="0" presId="urn:microsoft.com/office/officeart/2005/8/layout/process4"/>
    <dgm:cxn modelId="{56AA26A1-A075-49E5-AEC6-65D92F0F5EC0}" type="presParOf" srcId="{FCB0A621-FACC-42BC-86DE-DBB1214AB5F9}" destId="{236E4B2A-45D0-43F3-B366-7E0DE01EE47A}" srcOrd="0" destOrd="0" presId="urn:microsoft.com/office/officeart/2005/8/layout/process4"/>
    <dgm:cxn modelId="{22BCE8DC-4A26-4DF7-99BA-63C4BF48A882}" type="presParOf" srcId="{FCB0A621-FACC-42BC-86DE-DBB1214AB5F9}" destId="{98981824-D8E9-4768-ADDD-CAF4F8F643E1}" srcOrd="1" destOrd="0" presId="urn:microsoft.com/office/officeart/2005/8/layout/process4"/>
    <dgm:cxn modelId="{7C2EF1A3-5581-453C-ADC2-0255E6B9D938}" type="presParOf" srcId="{FCB0A621-FACC-42BC-86DE-DBB1214AB5F9}" destId="{7E0CE277-CA11-45AB-B515-8CD2A1A9B05B}" srcOrd="2" destOrd="0" presId="urn:microsoft.com/office/officeart/2005/8/layout/process4"/>
    <dgm:cxn modelId="{89B12608-B430-4248-A029-5905F9AB1401}" type="presParOf" srcId="{7E0CE277-CA11-45AB-B515-8CD2A1A9B05B}" destId="{A60D0AD3-DEA4-4202-A7A9-F6DBEF742FAB}" srcOrd="0" destOrd="0" presId="urn:microsoft.com/office/officeart/2005/8/layout/process4"/>
    <dgm:cxn modelId="{62A87FE7-DCBD-4325-B6A2-218D77FAFFBB}" type="presParOf" srcId="{7E0CE277-CA11-45AB-B515-8CD2A1A9B05B}" destId="{BD2602B8-80EB-45A3-A528-FD625ACF448D}" srcOrd="1" destOrd="0" presId="urn:microsoft.com/office/officeart/2005/8/layout/process4"/>
    <dgm:cxn modelId="{8A954825-2894-4C3E-A8E5-27F6463555F1}" type="presParOf" srcId="{7E0CE277-CA11-45AB-B515-8CD2A1A9B05B}" destId="{9163883E-D3E0-45B0-8F9B-8973FE180A2A}" srcOrd="2" destOrd="0" presId="urn:microsoft.com/office/officeart/2005/8/layout/process4"/>
    <dgm:cxn modelId="{DBA35E5E-D341-4D79-B86A-25D2433F6406}" type="presParOf" srcId="{7E0CE277-CA11-45AB-B515-8CD2A1A9B05B}" destId="{8E03BCCF-98A0-44D8-9AA5-539B6862DD9B}" srcOrd="3" destOrd="0" presId="urn:microsoft.com/office/officeart/2005/8/layout/process4"/>
    <dgm:cxn modelId="{957F26F6-8397-4BCE-9FCC-21A61BFF0F93}" type="presParOf" srcId="{C20F4A87-F91F-4588-B3E7-8C0F6562BFA5}" destId="{2A62230D-FE5C-4C0F-975F-F36C7DFAC4E4}" srcOrd="1" destOrd="0" presId="urn:microsoft.com/office/officeart/2005/8/layout/process4"/>
    <dgm:cxn modelId="{8047CDB6-4647-4C5D-8101-2AE249045524}" type="presParOf" srcId="{C20F4A87-F91F-4588-B3E7-8C0F6562BFA5}" destId="{D6B3F671-09A0-4237-8C34-9B77EA0E24AF}" srcOrd="2" destOrd="0" presId="urn:microsoft.com/office/officeart/2005/8/layout/process4"/>
    <dgm:cxn modelId="{0EC9FBC0-F3AA-437A-A89A-ABFA62AE6D9E}" type="presParOf" srcId="{D6B3F671-09A0-4237-8C34-9B77EA0E24AF}" destId="{B47ED03D-8B0E-4695-806E-E8DA91450311}" srcOrd="0" destOrd="0" presId="urn:microsoft.com/office/officeart/2005/8/layout/process4"/>
    <dgm:cxn modelId="{CA180AD5-71C2-45DC-9C84-664E00690A17}" type="presParOf" srcId="{D6B3F671-09A0-4237-8C34-9B77EA0E24AF}" destId="{88FDBD60-2720-4DC1-98B8-F8FBC3609717}" srcOrd="1" destOrd="0" presId="urn:microsoft.com/office/officeart/2005/8/layout/process4"/>
    <dgm:cxn modelId="{6419929E-81FC-4D89-BEA8-0DA0A8E5CE63}" type="presParOf" srcId="{D6B3F671-09A0-4237-8C34-9B77EA0E24AF}" destId="{39912135-9AF9-442A-8041-09A6BDBE96FF}" srcOrd="2" destOrd="0" presId="urn:microsoft.com/office/officeart/2005/8/layout/process4"/>
    <dgm:cxn modelId="{CEA1EBB9-1C98-40DE-B237-D118805351FF}" type="presParOf" srcId="{39912135-9AF9-442A-8041-09A6BDBE96FF}" destId="{AF7694FC-41D4-4BF4-B85D-2C0E4F2D0C36}" srcOrd="0" destOrd="0" presId="urn:microsoft.com/office/officeart/2005/8/layout/process4"/>
    <dgm:cxn modelId="{3E85967C-4C53-4CA0-BE62-065CD4CC7D91}" type="presParOf" srcId="{39912135-9AF9-442A-8041-09A6BDBE96FF}" destId="{2C08C0BB-6E59-4476-A3AE-C7B98ACF0C30}" srcOrd="1" destOrd="0" presId="urn:microsoft.com/office/officeart/2005/8/layout/process4"/>
    <dgm:cxn modelId="{BD6B0B55-84C9-44DE-B971-A71B53334C14}" type="presParOf" srcId="{39912135-9AF9-442A-8041-09A6BDBE96FF}" destId="{9D28585E-D1F5-4E09-8401-41E5B26E961C}" srcOrd="2" destOrd="0" presId="urn:microsoft.com/office/officeart/2005/8/layout/process4"/>
    <dgm:cxn modelId="{839AEAA0-6054-4A01-851C-644F07A97D1B}" type="presParOf" srcId="{C20F4A87-F91F-4588-B3E7-8C0F6562BFA5}" destId="{BFF2A5AE-4484-4455-8FA6-8A31D3C7B5BF}" srcOrd="3" destOrd="0" presId="urn:microsoft.com/office/officeart/2005/8/layout/process4"/>
    <dgm:cxn modelId="{E074A8ED-42DB-46AA-BFDA-4CBCEB7A13EA}" type="presParOf" srcId="{C20F4A87-F91F-4588-B3E7-8C0F6562BFA5}" destId="{6390900C-503C-437B-A72D-BD7B4411E832}" srcOrd="4" destOrd="0" presId="urn:microsoft.com/office/officeart/2005/8/layout/process4"/>
    <dgm:cxn modelId="{50ECA54D-294C-450F-A963-35873638D4E8}" type="presParOf" srcId="{6390900C-503C-437B-A72D-BD7B4411E832}" destId="{89FBCDA9-27FF-46A0-A16C-7BFA25032926}" srcOrd="0" destOrd="0" presId="urn:microsoft.com/office/officeart/2005/8/layout/process4"/>
    <dgm:cxn modelId="{699E90C3-4817-4E9C-B9C0-8119B08D9C3C}" type="presParOf" srcId="{6390900C-503C-437B-A72D-BD7B4411E832}" destId="{5BEDDE24-9DC4-4964-BD77-BB689D7D25FC}" srcOrd="1" destOrd="0" presId="urn:microsoft.com/office/officeart/2005/8/layout/process4"/>
    <dgm:cxn modelId="{4087E8A4-7A0A-44AE-8D2E-9906516F9D2A}" type="presParOf" srcId="{6390900C-503C-437B-A72D-BD7B4411E832}" destId="{B86653DF-1A9E-4EC6-9A34-2BD64EDC8C67}" srcOrd="2" destOrd="0" presId="urn:microsoft.com/office/officeart/2005/8/layout/process4"/>
    <dgm:cxn modelId="{DB6A4011-F883-48D4-A2B8-B377BEBE4A11}" type="presParOf" srcId="{B86653DF-1A9E-4EC6-9A34-2BD64EDC8C67}" destId="{50433AF8-FD14-4146-A318-191DCE53C974}" srcOrd="0" destOrd="0" presId="urn:microsoft.com/office/officeart/2005/8/layout/process4"/>
    <dgm:cxn modelId="{E7B063F2-4D22-4408-8F7F-ECA831E4A593}" type="presParOf" srcId="{B86653DF-1A9E-4EC6-9A34-2BD64EDC8C67}" destId="{EAEF5898-78E8-49F8-8AC2-ABB975B6CC8A}" srcOrd="1" destOrd="0" presId="urn:microsoft.com/office/officeart/2005/8/layout/process4"/>
    <dgm:cxn modelId="{9A38B861-6099-4BD2-8860-7FD7267776AB}" type="presParOf" srcId="{B86653DF-1A9E-4EC6-9A34-2BD64EDC8C67}" destId="{B3B9CD7C-5F6B-4321-9AFC-7493665F98C5}" srcOrd="2" destOrd="0" presId="urn:microsoft.com/office/officeart/2005/8/layout/process4"/>
    <dgm:cxn modelId="{B7ECA189-97B4-4B1B-9C1F-D4793EEEA0C5}" type="presParOf" srcId="{B86653DF-1A9E-4EC6-9A34-2BD64EDC8C67}" destId="{D4213D8B-65C9-4974-A4A2-ADA0BCAD09D6}" srcOrd="3" destOrd="0" presId="urn:microsoft.com/office/officeart/2005/8/layout/process4"/>
    <dgm:cxn modelId="{B9F32A20-2527-4A57-8A67-1F53EBE17FCB}" type="presParOf" srcId="{B86653DF-1A9E-4EC6-9A34-2BD64EDC8C67}" destId="{FC091491-F999-4F18-9090-2E85C20F960F}" srcOrd="4" destOrd="0" presId="urn:microsoft.com/office/officeart/2005/8/layout/process4"/>
    <dgm:cxn modelId="{0D4CA279-4069-417D-B501-DFB35712D3D5}" type="presParOf" srcId="{C20F4A87-F91F-4588-B3E7-8C0F6562BFA5}" destId="{36CDA57C-084C-4E55-9907-0B3C58D71B76}" srcOrd="5" destOrd="0" presId="urn:microsoft.com/office/officeart/2005/8/layout/process4"/>
    <dgm:cxn modelId="{83434581-ADBE-4049-93A0-51E5E1DE46B4}" type="presParOf" srcId="{C20F4A87-F91F-4588-B3E7-8C0F6562BFA5}" destId="{46C6298F-AB5F-46ED-BF09-25B432ABECB0}" srcOrd="6" destOrd="0" presId="urn:microsoft.com/office/officeart/2005/8/layout/process4"/>
    <dgm:cxn modelId="{AC1A2843-B009-4B5D-BA61-325884893C62}" type="presParOf" srcId="{46C6298F-AB5F-46ED-BF09-25B432ABECB0}" destId="{97D58970-74FB-4BA4-B253-30B85507661E}" srcOrd="0" destOrd="0" presId="urn:microsoft.com/office/officeart/2005/8/layout/process4"/>
    <dgm:cxn modelId="{F9CA09F6-26F1-4FFE-BE48-B38A9A29866F}" type="presParOf" srcId="{46C6298F-AB5F-46ED-BF09-25B432ABECB0}" destId="{9D2C58C1-8C56-4B80-BD5B-662D51C68980}" srcOrd="1" destOrd="0" presId="urn:microsoft.com/office/officeart/2005/8/layout/process4"/>
    <dgm:cxn modelId="{BABDA1BF-A4C2-46C4-AE7B-641B1A80F071}" type="presParOf" srcId="{46C6298F-AB5F-46ED-BF09-25B432ABECB0}" destId="{D95694A7-C3E8-4339-99CF-20D5981F02E4}" srcOrd="2" destOrd="0" presId="urn:microsoft.com/office/officeart/2005/8/layout/process4"/>
    <dgm:cxn modelId="{3D152A6D-1BC4-4DE0-B307-3E867E7E4D03}" type="presParOf" srcId="{D95694A7-C3E8-4339-99CF-20D5981F02E4}" destId="{124BC28D-7A58-44DF-919E-95C7C8F2ABE4}" srcOrd="0" destOrd="0" presId="urn:microsoft.com/office/officeart/2005/8/layout/process4"/>
    <dgm:cxn modelId="{DC403DBE-7D69-4F09-B614-0F30964B2650}" type="presParOf" srcId="{D95694A7-C3E8-4339-99CF-20D5981F02E4}" destId="{4773672B-2011-4C61-AE2F-726F3E57D0FD}"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31D761D-9FB8-400F-9467-066D6A61578A}"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CA"/>
        </a:p>
      </dgm:t>
    </dgm:pt>
    <dgm:pt modelId="{2906C495-4F04-4EC5-B67A-CE37F473749E}">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CA" sz="2000" b="1" dirty="0" smtClean="0">
              <a:solidFill>
                <a:schemeClr val="tx1"/>
              </a:solidFill>
            </a:rPr>
            <a:t>Understanding Curriculum</a:t>
          </a:r>
          <a:endParaRPr lang="en-CA" sz="2000" b="1" dirty="0">
            <a:solidFill>
              <a:schemeClr val="tx1"/>
            </a:solidFill>
          </a:endParaRPr>
        </a:p>
      </dgm:t>
    </dgm:pt>
    <dgm:pt modelId="{28AEBA25-96A3-43C9-A78E-AF20DB574721}" type="parTrans" cxnId="{03E17359-B8E9-45FB-92B2-B3DC091E645E}">
      <dgm:prSet/>
      <dgm:spPr/>
      <dgm:t>
        <a:bodyPr/>
        <a:lstStyle/>
        <a:p>
          <a:endParaRPr lang="en-CA"/>
        </a:p>
      </dgm:t>
    </dgm:pt>
    <dgm:pt modelId="{058AFF9C-7638-4881-9395-37C7638A8698}" type="sibTrans" cxnId="{03E17359-B8E9-45FB-92B2-B3DC091E645E}">
      <dgm:prSet/>
      <dgm:spPr/>
      <dgm:t>
        <a:bodyPr/>
        <a:lstStyle/>
        <a:p>
          <a:endParaRPr lang="en-CA"/>
        </a:p>
      </dgm:t>
    </dgm:pt>
    <dgm:pt modelId="{34E9C07A-0EFC-442B-B6BF-68BFFED5F052}">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Front Matter</a:t>
          </a:r>
          <a:endParaRPr lang="en-CA" dirty="0"/>
        </a:p>
      </dgm:t>
    </dgm:pt>
    <dgm:pt modelId="{A18C458B-3163-4C28-A6E0-FA89DD9CC6A9}" type="parTrans" cxnId="{FA486F82-D859-427F-9126-35D455FBA3AC}">
      <dgm:prSet/>
      <dgm:spPr/>
      <dgm:t>
        <a:bodyPr/>
        <a:lstStyle/>
        <a:p>
          <a:endParaRPr lang="en-CA"/>
        </a:p>
      </dgm:t>
    </dgm:pt>
    <dgm:pt modelId="{96D6075A-811C-4342-8740-7016A1D2D391}" type="sibTrans" cxnId="{FA486F82-D859-427F-9126-35D455FBA3AC}">
      <dgm:prSet/>
      <dgm:spPr/>
      <dgm:t>
        <a:bodyPr/>
        <a:lstStyle/>
        <a:p>
          <a:endParaRPr lang="en-CA"/>
        </a:p>
      </dgm:t>
    </dgm:pt>
    <dgm:pt modelId="{6733F53C-AD65-4121-9D36-8E3ED5C2D6B4}">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Specific Outcomes</a:t>
          </a:r>
          <a:endParaRPr lang="en-CA" dirty="0"/>
        </a:p>
      </dgm:t>
    </dgm:pt>
    <dgm:pt modelId="{102A3E02-D5FA-4D22-B0ED-CC67E46844BB}" type="parTrans" cxnId="{2CE67D4F-C0C0-4324-B41B-F7FF94AFAE54}">
      <dgm:prSet/>
      <dgm:spPr/>
      <dgm:t>
        <a:bodyPr/>
        <a:lstStyle/>
        <a:p>
          <a:endParaRPr lang="en-CA"/>
        </a:p>
      </dgm:t>
    </dgm:pt>
    <dgm:pt modelId="{BB76E3C9-F693-441F-9D8F-168708F5D74E}" type="sibTrans" cxnId="{2CE67D4F-C0C0-4324-B41B-F7FF94AFAE54}">
      <dgm:prSet/>
      <dgm:spPr/>
      <dgm:t>
        <a:bodyPr/>
        <a:lstStyle/>
        <a:p>
          <a:endParaRPr lang="en-CA"/>
        </a:p>
      </dgm:t>
    </dgm:pt>
    <dgm:pt modelId="{FAFE977E-3767-461F-BF0D-FCA654943B17}">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CA" sz="2000" b="1" dirty="0" smtClean="0">
              <a:solidFill>
                <a:schemeClr val="tx1"/>
              </a:solidFill>
            </a:rPr>
            <a:t>Change Culture and Environment in Your Classroom</a:t>
          </a:r>
          <a:endParaRPr lang="en-CA" sz="2000" b="1" dirty="0">
            <a:solidFill>
              <a:schemeClr val="tx1"/>
            </a:solidFill>
          </a:endParaRPr>
        </a:p>
      </dgm:t>
    </dgm:pt>
    <dgm:pt modelId="{9CB40BF4-0092-4251-BA0F-A786FADABADB}" type="parTrans" cxnId="{32A4C252-C995-405D-9282-DF4B514274ED}">
      <dgm:prSet/>
      <dgm:spPr/>
      <dgm:t>
        <a:bodyPr/>
        <a:lstStyle/>
        <a:p>
          <a:endParaRPr lang="en-CA"/>
        </a:p>
      </dgm:t>
    </dgm:pt>
    <dgm:pt modelId="{6E40B045-AD50-4B73-A624-689CBF50FEFB}" type="sibTrans" cxnId="{32A4C252-C995-405D-9282-DF4B514274ED}">
      <dgm:prSet/>
      <dgm:spPr/>
      <dgm:t>
        <a:bodyPr/>
        <a:lstStyle/>
        <a:p>
          <a:endParaRPr lang="en-CA"/>
        </a:p>
      </dgm:t>
    </dgm:pt>
    <dgm:pt modelId="{845A3F9A-8751-4D34-959F-57DA24F92196}">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Problem Solving</a:t>
          </a:r>
        </a:p>
        <a:p>
          <a:r>
            <a:rPr lang="en-CA" dirty="0" smtClean="0"/>
            <a:t>(brain teasers)</a:t>
          </a:r>
          <a:endParaRPr lang="en-CA" dirty="0"/>
        </a:p>
      </dgm:t>
    </dgm:pt>
    <dgm:pt modelId="{D180D177-1C0B-4D86-9B3B-8E0E68097493}" type="parTrans" cxnId="{0C0FD330-F70E-4EBC-8F41-519BF10BFC18}">
      <dgm:prSet/>
      <dgm:spPr/>
      <dgm:t>
        <a:bodyPr/>
        <a:lstStyle/>
        <a:p>
          <a:endParaRPr lang="en-CA"/>
        </a:p>
      </dgm:t>
    </dgm:pt>
    <dgm:pt modelId="{4EB27F4F-D6CA-4514-9520-6A1A9B883779}" type="sibTrans" cxnId="{0C0FD330-F70E-4EBC-8F41-519BF10BFC18}">
      <dgm:prSet/>
      <dgm:spPr/>
      <dgm:t>
        <a:bodyPr/>
        <a:lstStyle/>
        <a:p>
          <a:endParaRPr lang="en-CA"/>
        </a:p>
      </dgm:t>
    </dgm:pt>
    <dgm:pt modelId="{D2E21E60-C823-41EB-B660-A00074BEE222}">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Random Group Work</a:t>
          </a:r>
          <a:endParaRPr lang="en-CA" dirty="0"/>
        </a:p>
      </dgm:t>
    </dgm:pt>
    <dgm:pt modelId="{45520127-6F1E-4FB9-8D4B-BF6B1D6BD80D}" type="parTrans" cxnId="{23371A5C-EAD7-4D91-98EA-9EB2D4E512AF}">
      <dgm:prSet/>
      <dgm:spPr/>
      <dgm:t>
        <a:bodyPr/>
        <a:lstStyle/>
        <a:p>
          <a:endParaRPr lang="en-CA"/>
        </a:p>
      </dgm:t>
    </dgm:pt>
    <dgm:pt modelId="{10B3A200-F5C1-489E-A896-E4F90788E74E}" type="sibTrans" cxnId="{23371A5C-EAD7-4D91-98EA-9EB2D4E512AF}">
      <dgm:prSet/>
      <dgm:spPr/>
      <dgm:t>
        <a:bodyPr/>
        <a:lstStyle/>
        <a:p>
          <a:endParaRPr lang="en-CA"/>
        </a:p>
      </dgm:t>
    </dgm:pt>
    <dgm:pt modelId="{D9C4CF10-69C4-4147-A3CE-970D4D72C3E0}">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CA" sz="2000" b="1" dirty="0" err="1" smtClean="0">
              <a:solidFill>
                <a:schemeClr val="tx1"/>
              </a:solidFill>
            </a:rPr>
            <a:t>Problematize</a:t>
          </a:r>
          <a:r>
            <a:rPr lang="en-CA" sz="2000" b="1" dirty="0" smtClean="0">
              <a:solidFill>
                <a:schemeClr val="tx1"/>
              </a:solidFill>
            </a:rPr>
            <a:t> Curriculum</a:t>
          </a:r>
          <a:endParaRPr lang="en-CA" sz="2000" b="1" dirty="0">
            <a:solidFill>
              <a:schemeClr val="tx1"/>
            </a:solidFill>
          </a:endParaRPr>
        </a:p>
      </dgm:t>
    </dgm:pt>
    <dgm:pt modelId="{EE61ABF1-C76A-4B49-BEF0-66B4E09D15DC}" type="parTrans" cxnId="{7C0EA7BE-F620-438A-9D5A-E87A4CF9C85F}">
      <dgm:prSet/>
      <dgm:spPr/>
      <dgm:t>
        <a:bodyPr/>
        <a:lstStyle/>
        <a:p>
          <a:endParaRPr lang="en-CA"/>
        </a:p>
      </dgm:t>
    </dgm:pt>
    <dgm:pt modelId="{4C44473F-458B-4BCE-84D6-E92074E28448}" type="sibTrans" cxnId="{7C0EA7BE-F620-438A-9D5A-E87A4CF9C85F}">
      <dgm:prSet/>
      <dgm:spPr/>
      <dgm:t>
        <a:bodyPr/>
        <a:lstStyle/>
        <a:p>
          <a:endParaRPr lang="en-CA"/>
        </a:p>
      </dgm:t>
    </dgm:pt>
    <dgm:pt modelId="{B623AA6C-1722-4885-82FA-81C56C24F7D5}">
      <dgm:prSet phldrT="[Tex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Off-Topic Problems</a:t>
          </a:r>
          <a:endParaRPr lang="en-CA" dirty="0"/>
        </a:p>
      </dgm:t>
    </dgm:pt>
    <dgm:pt modelId="{2A81B4B6-5B13-4161-BF92-1E8A94F24633}" type="parTrans" cxnId="{06E789BE-A06F-4AF2-B3A9-CB42A0A08104}">
      <dgm:prSet/>
      <dgm:spPr/>
      <dgm:t>
        <a:bodyPr/>
        <a:lstStyle/>
        <a:p>
          <a:endParaRPr lang="en-CA"/>
        </a:p>
      </dgm:t>
    </dgm:pt>
    <dgm:pt modelId="{BADDC2C5-D5E5-4339-A284-BE016BBF167F}" type="sibTrans" cxnId="{06E789BE-A06F-4AF2-B3A9-CB42A0A08104}">
      <dgm:prSet/>
      <dgm:spPr/>
      <dgm:t>
        <a:bodyPr/>
        <a:lstStyle/>
        <a:p>
          <a:endParaRPr lang="en-CA"/>
        </a:p>
      </dgm:t>
    </dgm:pt>
    <dgm:pt modelId="{4735CC20-4A3D-49FD-8086-82FC0D68BD27}">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Question and Answer</a:t>
          </a:r>
          <a:endParaRPr lang="en-CA" dirty="0"/>
        </a:p>
      </dgm:t>
    </dgm:pt>
    <dgm:pt modelId="{FA198CDE-A2A9-4851-9F6B-F5A7E4051C44}" type="parTrans" cxnId="{068AECF0-6EE8-4D67-929D-9BF3957F174C}">
      <dgm:prSet/>
      <dgm:spPr/>
      <dgm:t>
        <a:bodyPr/>
        <a:lstStyle/>
        <a:p>
          <a:endParaRPr lang="en-CA"/>
        </a:p>
      </dgm:t>
    </dgm:pt>
    <dgm:pt modelId="{3FA63465-CB91-42E8-900D-9DBCDA7C0FD0}" type="sibTrans" cxnId="{068AECF0-6EE8-4D67-929D-9BF3957F174C}">
      <dgm:prSet/>
      <dgm:spPr/>
      <dgm:t>
        <a:bodyPr/>
        <a:lstStyle/>
        <a:p>
          <a:endParaRPr lang="en-CA"/>
        </a:p>
      </dgm:t>
    </dgm:pt>
    <dgm:pt modelId="{E99AEDD9-F047-4641-A000-7B2E4B282164}">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Levelling</a:t>
          </a:r>
          <a:endParaRPr lang="en-CA" dirty="0"/>
        </a:p>
      </dgm:t>
    </dgm:pt>
    <dgm:pt modelId="{2FC92A99-8099-4371-B730-2B985DD5137B}" type="parTrans" cxnId="{F185E39C-BDF6-41D6-B23E-578D1B9ADCE8}">
      <dgm:prSet/>
      <dgm:spPr/>
      <dgm:t>
        <a:bodyPr/>
        <a:lstStyle/>
        <a:p>
          <a:endParaRPr lang="en-CA"/>
        </a:p>
      </dgm:t>
    </dgm:pt>
    <dgm:pt modelId="{C55083D1-5A9D-4D5B-89CB-E5161E34E913}" type="sibTrans" cxnId="{F185E39C-BDF6-41D6-B23E-578D1B9ADCE8}">
      <dgm:prSet/>
      <dgm:spPr/>
      <dgm:t>
        <a:bodyPr/>
        <a:lstStyle/>
        <a:p>
          <a:endParaRPr lang="en-CA"/>
        </a:p>
      </dgm:t>
    </dgm:pt>
    <dgm:pt modelId="{B56CAB0C-58F0-427F-81AC-42038664D265}">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Accountability</a:t>
          </a:r>
          <a:endParaRPr lang="en-CA" dirty="0"/>
        </a:p>
      </dgm:t>
    </dgm:pt>
    <dgm:pt modelId="{0DB005F7-4CC1-4093-B4F7-B3CB776CB1F4}" type="parTrans" cxnId="{E1966A3A-5EEE-49DD-906A-2529034D8D19}">
      <dgm:prSet/>
      <dgm:spPr/>
      <dgm:t>
        <a:bodyPr/>
        <a:lstStyle/>
        <a:p>
          <a:endParaRPr lang="en-CA"/>
        </a:p>
      </dgm:t>
    </dgm:pt>
    <dgm:pt modelId="{9BBEA25E-D27E-43FE-8AEE-1E71D749822C}" type="sibTrans" cxnId="{E1966A3A-5EEE-49DD-906A-2529034D8D19}">
      <dgm:prSet/>
      <dgm:spPr/>
      <dgm:t>
        <a:bodyPr/>
        <a:lstStyle/>
        <a:p>
          <a:endParaRPr lang="en-CA"/>
        </a:p>
      </dgm:t>
    </dgm:pt>
    <dgm:pt modelId="{CBF7983D-4A16-4600-A1E2-1EAF052216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(not from text)</a:t>
          </a:r>
          <a:endParaRPr lang="en-CA" dirty="0"/>
        </a:p>
      </dgm:t>
    </dgm:pt>
    <dgm:pt modelId="{D7541AE8-E0BE-4360-B1A9-9416BF3E95D4}" type="parTrans" cxnId="{1BE484D7-2027-42A5-BD8D-28513AB4E458}">
      <dgm:prSet/>
      <dgm:spPr/>
      <dgm:t>
        <a:bodyPr/>
        <a:lstStyle/>
        <a:p>
          <a:endParaRPr lang="en-CA"/>
        </a:p>
      </dgm:t>
    </dgm:pt>
    <dgm:pt modelId="{0B7D78B9-2D2A-43D1-B81C-7D9B232B073A}" type="sibTrans" cxnId="{1BE484D7-2027-42A5-BD8D-28513AB4E458}">
      <dgm:prSet/>
      <dgm:spPr/>
      <dgm:t>
        <a:bodyPr/>
        <a:lstStyle/>
        <a:p>
          <a:endParaRPr lang="en-CA"/>
        </a:p>
      </dgm:t>
    </dgm:pt>
    <dgm:pt modelId="{779FACF1-AED5-4C6E-9FEF-7D45325999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(from text)</a:t>
          </a:r>
          <a:endParaRPr lang="en-CA" dirty="0"/>
        </a:p>
      </dgm:t>
    </dgm:pt>
    <dgm:pt modelId="{14C3CA93-001A-4D60-81B0-85CCD1AC4682}" type="parTrans" cxnId="{1C24C273-71F9-4286-9F83-38CEB6779D75}">
      <dgm:prSet/>
      <dgm:spPr/>
      <dgm:t>
        <a:bodyPr/>
        <a:lstStyle/>
        <a:p>
          <a:endParaRPr lang="en-CA"/>
        </a:p>
      </dgm:t>
    </dgm:pt>
    <dgm:pt modelId="{993C5B6B-CCE5-4364-9A55-B1CBD6911FDA}" type="sibTrans" cxnId="{1C24C273-71F9-4286-9F83-38CEB6779D75}">
      <dgm:prSet/>
      <dgm:spPr/>
      <dgm:t>
        <a:bodyPr/>
        <a:lstStyle/>
        <a:p>
          <a:endParaRPr lang="en-CA"/>
        </a:p>
      </dgm:t>
    </dgm:pt>
    <dgm:pt modelId="{2088CFBF-3679-4A13-A8FC-447BB4BCD7BE}">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CA" sz="2000" b="1" dirty="0" smtClean="0">
              <a:solidFill>
                <a:schemeClr val="tx1"/>
              </a:solidFill>
            </a:rPr>
            <a:t>Assessment</a:t>
          </a:r>
          <a:endParaRPr lang="en-CA" sz="2000" b="1" dirty="0">
            <a:solidFill>
              <a:schemeClr val="tx1"/>
            </a:solidFill>
          </a:endParaRPr>
        </a:p>
      </dgm:t>
    </dgm:pt>
    <dgm:pt modelId="{008104CD-550D-4414-B258-858C3A348FC1}" type="parTrans" cxnId="{D2047FA7-DC6E-4E31-8685-12A4F6DA9AFF}">
      <dgm:prSet/>
      <dgm:spPr/>
      <dgm:t>
        <a:bodyPr/>
        <a:lstStyle/>
        <a:p>
          <a:endParaRPr lang="en-CA"/>
        </a:p>
      </dgm:t>
    </dgm:pt>
    <dgm:pt modelId="{8B4F8E18-B9C6-4A78-8ECD-DA755D0CF19C}" type="sibTrans" cxnId="{D2047FA7-DC6E-4E31-8685-12A4F6DA9AFF}">
      <dgm:prSet/>
      <dgm:spPr/>
      <dgm:t>
        <a:bodyPr/>
        <a:lstStyle/>
        <a:p>
          <a:endParaRPr lang="en-CA"/>
        </a:p>
      </dgm:t>
    </dgm:pt>
    <dgm:pt modelId="{4E8293B9-3779-4E2D-9945-C940A2E2ED9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Not for Ranking</a:t>
          </a:r>
          <a:endParaRPr lang="en-CA" dirty="0"/>
        </a:p>
      </dgm:t>
    </dgm:pt>
    <dgm:pt modelId="{BA697414-1F91-4D31-A0A3-4364A9469087}" type="parTrans" cxnId="{4473FE11-C561-4FCA-9814-AC26AE86552E}">
      <dgm:prSet/>
      <dgm:spPr/>
      <dgm:t>
        <a:bodyPr/>
        <a:lstStyle/>
        <a:p>
          <a:endParaRPr lang="en-CA"/>
        </a:p>
      </dgm:t>
    </dgm:pt>
    <dgm:pt modelId="{9F5A6247-B1AA-4F2A-9CFC-7B9E50DF8714}" type="sibTrans" cxnId="{4473FE11-C561-4FCA-9814-AC26AE86552E}">
      <dgm:prSet/>
      <dgm:spPr/>
      <dgm:t>
        <a:bodyPr/>
        <a:lstStyle/>
        <a:p>
          <a:endParaRPr lang="en-CA"/>
        </a:p>
      </dgm:t>
    </dgm:pt>
    <dgm:pt modelId="{853CE1EB-095D-4847-B77A-755236B5FC98}">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Make Students Primary Consumers</a:t>
          </a:r>
          <a:endParaRPr lang="en-CA" dirty="0"/>
        </a:p>
      </dgm:t>
    </dgm:pt>
    <dgm:pt modelId="{498EB1BC-AF75-42B7-8217-E4048BF8DE44}" type="parTrans" cxnId="{B1D2E7FE-7766-4A49-B2DB-17BDC537AC3D}">
      <dgm:prSet/>
      <dgm:spPr/>
      <dgm:t>
        <a:bodyPr/>
        <a:lstStyle/>
        <a:p>
          <a:endParaRPr lang="en-CA"/>
        </a:p>
      </dgm:t>
    </dgm:pt>
    <dgm:pt modelId="{64367F4C-BB9D-4FAD-BC20-CD7D14380A3B}" type="sibTrans" cxnId="{B1D2E7FE-7766-4A49-B2DB-17BDC537AC3D}">
      <dgm:prSet/>
      <dgm:spPr/>
      <dgm:t>
        <a:bodyPr/>
        <a:lstStyle/>
        <a:p>
          <a:endParaRPr lang="en-CA"/>
        </a:p>
      </dgm:t>
    </dgm:pt>
    <dgm:pt modelId="{6BAF004D-B131-48C6-B154-CA8885C5C65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Evaluate What is Valuable</a:t>
          </a:r>
          <a:endParaRPr lang="en-CA" dirty="0"/>
        </a:p>
      </dgm:t>
    </dgm:pt>
    <dgm:pt modelId="{1BF79D67-5B08-49CD-B31A-A54C7F82A830}" type="parTrans" cxnId="{8102C0BC-A2F1-4D6F-A1EC-081E7BBCA1CD}">
      <dgm:prSet/>
      <dgm:spPr/>
      <dgm:t>
        <a:bodyPr/>
        <a:lstStyle/>
        <a:p>
          <a:endParaRPr lang="en-CA"/>
        </a:p>
      </dgm:t>
    </dgm:pt>
    <dgm:pt modelId="{52A3324F-251A-4E9B-BCBF-27CE398A52C4}" type="sibTrans" cxnId="{8102C0BC-A2F1-4D6F-A1EC-081E7BBCA1CD}">
      <dgm:prSet/>
      <dgm:spPr/>
      <dgm:t>
        <a:bodyPr/>
        <a:lstStyle/>
        <a:p>
          <a:endParaRPr lang="en-CA"/>
        </a:p>
      </dgm:t>
    </dgm:pt>
    <dgm:pt modelId="{5AB4CCA1-E8EA-4920-AC6B-C1E428A3891D}">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Reporting Out</a:t>
          </a:r>
          <a:endParaRPr lang="en-CA" dirty="0"/>
        </a:p>
      </dgm:t>
    </dgm:pt>
    <dgm:pt modelId="{73F0E275-3375-4AE3-AC19-D8EF3A0CE76B}" type="parTrans" cxnId="{9A887E0B-7F81-4FB0-95A1-517678A3D11E}">
      <dgm:prSet/>
      <dgm:spPr/>
      <dgm:t>
        <a:bodyPr/>
        <a:lstStyle/>
        <a:p>
          <a:endParaRPr lang="en-CA"/>
        </a:p>
      </dgm:t>
    </dgm:pt>
    <dgm:pt modelId="{A586E31B-FF7C-4785-AEC6-0C2ACF600DB2}" type="sibTrans" cxnId="{9A887E0B-7F81-4FB0-95A1-517678A3D11E}">
      <dgm:prSet/>
      <dgm:spPr/>
      <dgm:t>
        <a:bodyPr/>
        <a:lstStyle/>
        <a:p>
          <a:endParaRPr lang="en-CA"/>
        </a:p>
      </dgm:t>
    </dgm:pt>
    <dgm:pt modelId="{C20F4A87-F91F-4588-B3E7-8C0F6562BFA5}" type="pres">
      <dgm:prSet presAssocID="{D31D761D-9FB8-400F-9467-066D6A61578A}" presName="Name0" presStyleCnt="0">
        <dgm:presLayoutVars>
          <dgm:dir/>
          <dgm:animLvl val="lvl"/>
          <dgm:resizeHandles val="exact"/>
        </dgm:presLayoutVars>
      </dgm:prSet>
      <dgm:spPr/>
      <dgm:t>
        <a:bodyPr/>
        <a:lstStyle/>
        <a:p>
          <a:endParaRPr lang="en-CA"/>
        </a:p>
      </dgm:t>
    </dgm:pt>
    <dgm:pt modelId="{FCB0A621-FACC-42BC-86DE-DBB1214AB5F9}" type="pres">
      <dgm:prSet presAssocID="{2088CFBF-3679-4A13-A8FC-447BB4BCD7BE}" presName="boxAndChildren" presStyleCnt="0"/>
      <dgm:spPr/>
    </dgm:pt>
    <dgm:pt modelId="{236E4B2A-45D0-43F3-B366-7E0DE01EE47A}" type="pres">
      <dgm:prSet presAssocID="{2088CFBF-3679-4A13-A8FC-447BB4BCD7BE}" presName="parentTextBox" presStyleLbl="node1" presStyleIdx="0" presStyleCnt="4" custLinFactNeighborX="-749" custLinFactNeighborY="-1387"/>
      <dgm:spPr/>
      <dgm:t>
        <a:bodyPr/>
        <a:lstStyle/>
        <a:p>
          <a:endParaRPr lang="en-CA"/>
        </a:p>
      </dgm:t>
    </dgm:pt>
    <dgm:pt modelId="{98981824-D8E9-4768-ADDD-CAF4F8F643E1}" type="pres">
      <dgm:prSet presAssocID="{2088CFBF-3679-4A13-A8FC-447BB4BCD7BE}" presName="entireBox" presStyleLbl="node1" presStyleIdx="0" presStyleCnt="4"/>
      <dgm:spPr/>
      <dgm:t>
        <a:bodyPr/>
        <a:lstStyle/>
        <a:p>
          <a:endParaRPr lang="en-CA"/>
        </a:p>
      </dgm:t>
    </dgm:pt>
    <dgm:pt modelId="{7E0CE277-CA11-45AB-B515-8CD2A1A9B05B}" type="pres">
      <dgm:prSet presAssocID="{2088CFBF-3679-4A13-A8FC-447BB4BCD7BE}" presName="descendantBox" presStyleCnt="0"/>
      <dgm:spPr/>
    </dgm:pt>
    <dgm:pt modelId="{A60D0AD3-DEA4-4202-A7A9-F6DBEF742FAB}" type="pres">
      <dgm:prSet presAssocID="{4E8293B9-3779-4E2D-9945-C940A2E2ED99}" presName="childTextBox" presStyleLbl="fgAccFollowNode1" presStyleIdx="0" presStyleCnt="14">
        <dgm:presLayoutVars>
          <dgm:bulletEnabled val="1"/>
        </dgm:presLayoutVars>
      </dgm:prSet>
      <dgm:spPr/>
      <dgm:t>
        <a:bodyPr/>
        <a:lstStyle/>
        <a:p>
          <a:endParaRPr lang="en-CA"/>
        </a:p>
      </dgm:t>
    </dgm:pt>
    <dgm:pt modelId="{BD2602B8-80EB-45A3-A528-FD625ACF448D}" type="pres">
      <dgm:prSet presAssocID="{853CE1EB-095D-4847-B77A-755236B5FC98}" presName="childTextBox" presStyleLbl="fgAccFollowNode1" presStyleIdx="1" presStyleCnt="14">
        <dgm:presLayoutVars>
          <dgm:bulletEnabled val="1"/>
        </dgm:presLayoutVars>
      </dgm:prSet>
      <dgm:spPr/>
      <dgm:t>
        <a:bodyPr/>
        <a:lstStyle/>
        <a:p>
          <a:endParaRPr lang="en-CA"/>
        </a:p>
      </dgm:t>
    </dgm:pt>
    <dgm:pt modelId="{9163883E-D3E0-45B0-8F9B-8973FE180A2A}" type="pres">
      <dgm:prSet presAssocID="{6BAF004D-B131-48C6-B154-CA8885C5C659}" presName="childTextBox" presStyleLbl="fgAccFollowNode1" presStyleIdx="2" presStyleCnt="14">
        <dgm:presLayoutVars>
          <dgm:bulletEnabled val="1"/>
        </dgm:presLayoutVars>
      </dgm:prSet>
      <dgm:spPr/>
      <dgm:t>
        <a:bodyPr/>
        <a:lstStyle/>
        <a:p>
          <a:endParaRPr lang="en-CA"/>
        </a:p>
      </dgm:t>
    </dgm:pt>
    <dgm:pt modelId="{8E03BCCF-98A0-44D8-9AA5-539B6862DD9B}" type="pres">
      <dgm:prSet presAssocID="{5AB4CCA1-E8EA-4920-AC6B-C1E428A3891D}" presName="childTextBox" presStyleLbl="fgAccFollowNode1" presStyleIdx="3" presStyleCnt="14">
        <dgm:presLayoutVars>
          <dgm:bulletEnabled val="1"/>
        </dgm:presLayoutVars>
      </dgm:prSet>
      <dgm:spPr/>
      <dgm:t>
        <a:bodyPr/>
        <a:lstStyle/>
        <a:p>
          <a:endParaRPr lang="en-CA"/>
        </a:p>
      </dgm:t>
    </dgm:pt>
    <dgm:pt modelId="{2A62230D-FE5C-4C0F-975F-F36C7DFAC4E4}" type="pres">
      <dgm:prSet presAssocID="{4C44473F-458B-4BCE-84D6-E92074E28448}" presName="sp" presStyleCnt="0"/>
      <dgm:spPr/>
    </dgm:pt>
    <dgm:pt modelId="{D6B3F671-09A0-4237-8C34-9B77EA0E24AF}" type="pres">
      <dgm:prSet presAssocID="{D9C4CF10-69C4-4147-A3CE-970D4D72C3E0}" presName="arrowAndChildren" presStyleCnt="0"/>
      <dgm:spPr/>
    </dgm:pt>
    <dgm:pt modelId="{B47ED03D-8B0E-4695-806E-E8DA91450311}" type="pres">
      <dgm:prSet presAssocID="{D9C4CF10-69C4-4147-A3CE-970D4D72C3E0}" presName="parentTextArrow" presStyleLbl="node1" presStyleIdx="0" presStyleCnt="4"/>
      <dgm:spPr/>
      <dgm:t>
        <a:bodyPr/>
        <a:lstStyle/>
        <a:p>
          <a:endParaRPr lang="en-CA"/>
        </a:p>
      </dgm:t>
    </dgm:pt>
    <dgm:pt modelId="{88FDBD60-2720-4DC1-98B8-F8FBC3609717}" type="pres">
      <dgm:prSet presAssocID="{D9C4CF10-69C4-4147-A3CE-970D4D72C3E0}" presName="arrow" presStyleLbl="node1" presStyleIdx="1" presStyleCnt="4"/>
      <dgm:spPr/>
      <dgm:t>
        <a:bodyPr/>
        <a:lstStyle/>
        <a:p>
          <a:endParaRPr lang="en-CA"/>
        </a:p>
      </dgm:t>
    </dgm:pt>
    <dgm:pt modelId="{39912135-9AF9-442A-8041-09A6BDBE96FF}" type="pres">
      <dgm:prSet presAssocID="{D9C4CF10-69C4-4147-A3CE-970D4D72C3E0}" presName="descendantArrow" presStyleCnt="0"/>
      <dgm:spPr/>
    </dgm:pt>
    <dgm:pt modelId="{AF7694FC-41D4-4BF4-B85D-2C0E4F2D0C36}" type="pres">
      <dgm:prSet presAssocID="{B623AA6C-1722-4885-82FA-81C56C24F7D5}" presName="childTextArrow" presStyleLbl="fgAccFollowNode1" presStyleIdx="4" presStyleCnt="14">
        <dgm:presLayoutVars>
          <dgm:bulletEnabled val="1"/>
        </dgm:presLayoutVars>
      </dgm:prSet>
      <dgm:spPr/>
      <dgm:t>
        <a:bodyPr/>
        <a:lstStyle/>
        <a:p>
          <a:endParaRPr lang="en-CA"/>
        </a:p>
      </dgm:t>
    </dgm:pt>
    <dgm:pt modelId="{2C08C0BB-6E59-4476-A3AE-C7B98ACF0C30}" type="pres">
      <dgm:prSet presAssocID="{CBF7983D-4A16-4600-A1E2-1EAF052216C1}" presName="childTextArrow" presStyleLbl="fgAccFollowNode1" presStyleIdx="5" presStyleCnt="14">
        <dgm:presLayoutVars>
          <dgm:bulletEnabled val="1"/>
        </dgm:presLayoutVars>
      </dgm:prSet>
      <dgm:spPr/>
      <dgm:t>
        <a:bodyPr/>
        <a:lstStyle/>
        <a:p>
          <a:endParaRPr lang="en-CA"/>
        </a:p>
      </dgm:t>
    </dgm:pt>
    <dgm:pt modelId="{9D28585E-D1F5-4E09-8401-41E5B26E961C}" type="pres">
      <dgm:prSet presAssocID="{779FACF1-AED5-4C6E-9FEF-7D45325999C1}" presName="childTextArrow" presStyleLbl="fgAccFollowNode1" presStyleIdx="6" presStyleCnt="14">
        <dgm:presLayoutVars>
          <dgm:bulletEnabled val="1"/>
        </dgm:presLayoutVars>
      </dgm:prSet>
      <dgm:spPr/>
      <dgm:t>
        <a:bodyPr/>
        <a:lstStyle/>
        <a:p>
          <a:endParaRPr lang="en-CA"/>
        </a:p>
      </dgm:t>
    </dgm:pt>
    <dgm:pt modelId="{BFF2A5AE-4484-4455-8FA6-8A31D3C7B5BF}" type="pres">
      <dgm:prSet presAssocID="{6E40B045-AD50-4B73-A624-689CBF50FEFB}" presName="sp" presStyleCnt="0"/>
      <dgm:spPr/>
    </dgm:pt>
    <dgm:pt modelId="{6390900C-503C-437B-A72D-BD7B4411E832}" type="pres">
      <dgm:prSet presAssocID="{FAFE977E-3767-461F-BF0D-FCA654943B17}" presName="arrowAndChildren" presStyleCnt="0"/>
      <dgm:spPr/>
    </dgm:pt>
    <dgm:pt modelId="{89FBCDA9-27FF-46A0-A16C-7BFA25032926}" type="pres">
      <dgm:prSet presAssocID="{FAFE977E-3767-461F-BF0D-FCA654943B17}" presName="parentTextArrow" presStyleLbl="node1" presStyleIdx="1" presStyleCnt="4"/>
      <dgm:spPr/>
      <dgm:t>
        <a:bodyPr/>
        <a:lstStyle/>
        <a:p>
          <a:endParaRPr lang="en-CA"/>
        </a:p>
      </dgm:t>
    </dgm:pt>
    <dgm:pt modelId="{5BEDDE24-9DC4-4964-BD77-BB689D7D25FC}" type="pres">
      <dgm:prSet presAssocID="{FAFE977E-3767-461F-BF0D-FCA654943B17}" presName="arrow" presStyleLbl="node1" presStyleIdx="2" presStyleCnt="4"/>
      <dgm:spPr/>
      <dgm:t>
        <a:bodyPr/>
        <a:lstStyle/>
        <a:p>
          <a:endParaRPr lang="en-CA"/>
        </a:p>
      </dgm:t>
    </dgm:pt>
    <dgm:pt modelId="{B86653DF-1A9E-4EC6-9A34-2BD64EDC8C67}" type="pres">
      <dgm:prSet presAssocID="{FAFE977E-3767-461F-BF0D-FCA654943B17}" presName="descendantArrow" presStyleCnt="0"/>
      <dgm:spPr/>
    </dgm:pt>
    <dgm:pt modelId="{50433AF8-FD14-4146-A318-191DCE53C974}" type="pres">
      <dgm:prSet presAssocID="{845A3F9A-8751-4D34-959F-57DA24F92196}" presName="childTextArrow" presStyleLbl="fgAccFollowNode1" presStyleIdx="7" presStyleCnt="14">
        <dgm:presLayoutVars>
          <dgm:bulletEnabled val="1"/>
        </dgm:presLayoutVars>
      </dgm:prSet>
      <dgm:spPr/>
      <dgm:t>
        <a:bodyPr/>
        <a:lstStyle/>
        <a:p>
          <a:endParaRPr lang="en-CA"/>
        </a:p>
      </dgm:t>
    </dgm:pt>
    <dgm:pt modelId="{EAEF5898-78E8-49F8-8AC2-ABB975B6CC8A}" type="pres">
      <dgm:prSet presAssocID="{D2E21E60-C823-41EB-B660-A00074BEE222}" presName="childTextArrow" presStyleLbl="fgAccFollowNode1" presStyleIdx="8" presStyleCnt="14">
        <dgm:presLayoutVars>
          <dgm:bulletEnabled val="1"/>
        </dgm:presLayoutVars>
      </dgm:prSet>
      <dgm:spPr/>
      <dgm:t>
        <a:bodyPr/>
        <a:lstStyle/>
        <a:p>
          <a:endParaRPr lang="en-CA"/>
        </a:p>
      </dgm:t>
    </dgm:pt>
    <dgm:pt modelId="{B3B9CD7C-5F6B-4321-9AFC-7493665F98C5}" type="pres">
      <dgm:prSet presAssocID="{4735CC20-4A3D-49FD-8086-82FC0D68BD27}" presName="childTextArrow" presStyleLbl="fgAccFollowNode1" presStyleIdx="9" presStyleCnt="14">
        <dgm:presLayoutVars>
          <dgm:bulletEnabled val="1"/>
        </dgm:presLayoutVars>
      </dgm:prSet>
      <dgm:spPr/>
      <dgm:t>
        <a:bodyPr/>
        <a:lstStyle/>
        <a:p>
          <a:endParaRPr lang="en-CA"/>
        </a:p>
      </dgm:t>
    </dgm:pt>
    <dgm:pt modelId="{D4213D8B-65C9-4974-A4A2-ADA0BCAD09D6}" type="pres">
      <dgm:prSet presAssocID="{E99AEDD9-F047-4641-A000-7B2E4B282164}" presName="childTextArrow" presStyleLbl="fgAccFollowNode1" presStyleIdx="10" presStyleCnt="14">
        <dgm:presLayoutVars>
          <dgm:bulletEnabled val="1"/>
        </dgm:presLayoutVars>
      </dgm:prSet>
      <dgm:spPr/>
      <dgm:t>
        <a:bodyPr/>
        <a:lstStyle/>
        <a:p>
          <a:endParaRPr lang="en-CA"/>
        </a:p>
      </dgm:t>
    </dgm:pt>
    <dgm:pt modelId="{FC091491-F999-4F18-9090-2E85C20F960F}" type="pres">
      <dgm:prSet presAssocID="{B56CAB0C-58F0-427F-81AC-42038664D265}" presName="childTextArrow" presStyleLbl="fgAccFollowNode1" presStyleIdx="11" presStyleCnt="14">
        <dgm:presLayoutVars>
          <dgm:bulletEnabled val="1"/>
        </dgm:presLayoutVars>
      </dgm:prSet>
      <dgm:spPr/>
      <dgm:t>
        <a:bodyPr/>
        <a:lstStyle/>
        <a:p>
          <a:endParaRPr lang="en-CA"/>
        </a:p>
      </dgm:t>
    </dgm:pt>
    <dgm:pt modelId="{36CDA57C-084C-4E55-9907-0B3C58D71B76}" type="pres">
      <dgm:prSet presAssocID="{058AFF9C-7638-4881-9395-37C7638A8698}" presName="sp" presStyleCnt="0"/>
      <dgm:spPr/>
    </dgm:pt>
    <dgm:pt modelId="{46C6298F-AB5F-46ED-BF09-25B432ABECB0}" type="pres">
      <dgm:prSet presAssocID="{2906C495-4F04-4EC5-B67A-CE37F473749E}" presName="arrowAndChildren" presStyleCnt="0"/>
      <dgm:spPr/>
    </dgm:pt>
    <dgm:pt modelId="{97D58970-74FB-4BA4-B253-30B85507661E}" type="pres">
      <dgm:prSet presAssocID="{2906C495-4F04-4EC5-B67A-CE37F473749E}" presName="parentTextArrow" presStyleLbl="node1" presStyleIdx="2" presStyleCnt="4"/>
      <dgm:spPr/>
      <dgm:t>
        <a:bodyPr/>
        <a:lstStyle/>
        <a:p>
          <a:endParaRPr lang="en-CA"/>
        </a:p>
      </dgm:t>
    </dgm:pt>
    <dgm:pt modelId="{9D2C58C1-8C56-4B80-BD5B-662D51C68980}" type="pres">
      <dgm:prSet presAssocID="{2906C495-4F04-4EC5-B67A-CE37F473749E}" presName="arrow" presStyleLbl="node1" presStyleIdx="3" presStyleCnt="4"/>
      <dgm:spPr/>
      <dgm:t>
        <a:bodyPr/>
        <a:lstStyle/>
        <a:p>
          <a:endParaRPr lang="en-CA"/>
        </a:p>
      </dgm:t>
    </dgm:pt>
    <dgm:pt modelId="{D95694A7-C3E8-4339-99CF-20D5981F02E4}" type="pres">
      <dgm:prSet presAssocID="{2906C495-4F04-4EC5-B67A-CE37F473749E}" presName="descendantArrow" presStyleCnt="0"/>
      <dgm:spPr/>
    </dgm:pt>
    <dgm:pt modelId="{124BC28D-7A58-44DF-919E-95C7C8F2ABE4}" type="pres">
      <dgm:prSet presAssocID="{34E9C07A-0EFC-442B-B6BF-68BFFED5F052}" presName="childTextArrow" presStyleLbl="fgAccFollowNode1" presStyleIdx="12" presStyleCnt="14">
        <dgm:presLayoutVars>
          <dgm:bulletEnabled val="1"/>
        </dgm:presLayoutVars>
      </dgm:prSet>
      <dgm:spPr/>
      <dgm:t>
        <a:bodyPr/>
        <a:lstStyle/>
        <a:p>
          <a:endParaRPr lang="en-CA"/>
        </a:p>
      </dgm:t>
    </dgm:pt>
    <dgm:pt modelId="{4773672B-2011-4C61-AE2F-726F3E57D0FD}" type="pres">
      <dgm:prSet presAssocID="{6733F53C-AD65-4121-9D36-8E3ED5C2D6B4}" presName="childTextArrow" presStyleLbl="fgAccFollowNode1" presStyleIdx="13" presStyleCnt="14">
        <dgm:presLayoutVars>
          <dgm:bulletEnabled val="1"/>
        </dgm:presLayoutVars>
      </dgm:prSet>
      <dgm:spPr/>
      <dgm:t>
        <a:bodyPr/>
        <a:lstStyle/>
        <a:p>
          <a:endParaRPr lang="en-CA"/>
        </a:p>
      </dgm:t>
    </dgm:pt>
  </dgm:ptLst>
  <dgm:cxnLst>
    <dgm:cxn modelId="{E48BD7F6-A488-400D-9E8C-C62EAAEE4C8A}" type="presOf" srcId="{B623AA6C-1722-4885-82FA-81C56C24F7D5}" destId="{AF7694FC-41D4-4BF4-B85D-2C0E4F2D0C36}" srcOrd="0" destOrd="0" presId="urn:microsoft.com/office/officeart/2005/8/layout/process4"/>
    <dgm:cxn modelId="{58CE9015-9872-4881-9EC9-A7F5A26B7E98}" type="presOf" srcId="{D9C4CF10-69C4-4147-A3CE-970D4D72C3E0}" destId="{88FDBD60-2720-4DC1-98B8-F8FBC3609717}" srcOrd="1" destOrd="0" presId="urn:microsoft.com/office/officeart/2005/8/layout/process4"/>
    <dgm:cxn modelId="{9FEE6B6E-1828-4E78-9572-08CE8449E8BD}" type="presOf" srcId="{B56CAB0C-58F0-427F-81AC-42038664D265}" destId="{FC091491-F999-4F18-9090-2E85C20F960F}" srcOrd="0" destOrd="0" presId="urn:microsoft.com/office/officeart/2005/8/layout/process4"/>
    <dgm:cxn modelId="{DC8122AA-A300-40E5-AE58-E59A3FE071DD}" type="presOf" srcId="{2906C495-4F04-4EC5-B67A-CE37F473749E}" destId="{9D2C58C1-8C56-4B80-BD5B-662D51C68980}" srcOrd="1" destOrd="0" presId="urn:microsoft.com/office/officeart/2005/8/layout/process4"/>
    <dgm:cxn modelId="{7C0EA7BE-F620-438A-9D5A-E87A4CF9C85F}" srcId="{D31D761D-9FB8-400F-9467-066D6A61578A}" destId="{D9C4CF10-69C4-4147-A3CE-970D4D72C3E0}" srcOrd="2" destOrd="0" parTransId="{EE61ABF1-C76A-4B49-BEF0-66B4E09D15DC}" sibTransId="{4C44473F-458B-4BCE-84D6-E92074E28448}"/>
    <dgm:cxn modelId="{0177B7DC-7150-4B24-8B5F-1CABCCF55228}" type="presOf" srcId="{845A3F9A-8751-4D34-959F-57DA24F92196}" destId="{50433AF8-FD14-4146-A318-191DCE53C974}" srcOrd="0" destOrd="0" presId="urn:microsoft.com/office/officeart/2005/8/layout/process4"/>
    <dgm:cxn modelId="{8102C0BC-A2F1-4D6F-A1EC-081E7BBCA1CD}" srcId="{2088CFBF-3679-4A13-A8FC-447BB4BCD7BE}" destId="{6BAF004D-B131-48C6-B154-CA8885C5C659}" srcOrd="2" destOrd="0" parTransId="{1BF79D67-5B08-49CD-B31A-A54C7F82A830}" sibTransId="{52A3324F-251A-4E9B-BCBF-27CE398A52C4}"/>
    <dgm:cxn modelId="{32A4C252-C995-405D-9282-DF4B514274ED}" srcId="{D31D761D-9FB8-400F-9467-066D6A61578A}" destId="{FAFE977E-3767-461F-BF0D-FCA654943B17}" srcOrd="1" destOrd="0" parTransId="{9CB40BF4-0092-4251-BA0F-A786FADABADB}" sibTransId="{6E40B045-AD50-4B73-A624-689CBF50FEFB}"/>
    <dgm:cxn modelId="{23371A5C-EAD7-4D91-98EA-9EB2D4E512AF}" srcId="{FAFE977E-3767-461F-BF0D-FCA654943B17}" destId="{D2E21E60-C823-41EB-B660-A00074BEE222}" srcOrd="1" destOrd="0" parTransId="{45520127-6F1E-4FB9-8D4B-BF6B1D6BD80D}" sibTransId="{10B3A200-F5C1-489E-A896-E4F90788E74E}"/>
    <dgm:cxn modelId="{1C24C273-71F9-4286-9F83-38CEB6779D75}" srcId="{D9C4CF10-69C4-4147-A3CE-970D4D72C3E0}" destId="{779FACF1-AED5-4C6E-9FEF-7D45325999C1}" srcOrd="2" destOrd="0" parTransId="{14C3CA93-001A-4D60-81B0-85CCD1AC4682}" sibTransId="{993C5B6B-CCE5-4364-9A55-B1CBD6911FDA}"/>
    <dgm:cxn modelId="{E4AAE7EB-523D-419A-B00D-E765E36FAC07}" type="presOf" srcId="{4E8293B9-3779-4E2D-9945-C940A2E2ED99}" destId="{A60D0AD3-DEA4-4202-A7A9-F6DBEF742FAB}" srcOrd="0" destOrd="0" presId="urn:microsoft.com/office/officeart/2005/8/layout/process4"/>
    <dgm:cxn modelId="{6968053E-E425-446A-BE83-6B2BBC9DC946}" type="presOf" srcId="{2906C495-4F04-4EC5-B67A-CE37F473749E}" destId="{97D58970-74FB-4BA4-B253-30B85507661E}" srcOrd="0" destOrd="0" presId="urn:microsoft.com/office/officeart/2005/8/layout/process4"/>
    <dgm:cxn modelId="{06E789BE-A06F-4AF2-B3A9-CB42A0A08104}" srcId="{D9C4CF10-69C4-4147-A3CE-970D4D72C3E0}" destId="{B623AA6C-1722-4885-82FA-81C56C24F7D5}" srcOrd="0" destOrd="0" parTransId="{2A81B4B6-5B13-4161-BF92-1E8A94F24633}" sibTransId="{BADDC2C5-D5E5-4339-A284-BE016BBF167F}"/>
    <dgm:cxn modelId="{F185E39C-BDF6-41D6-B23E-578D1B9ADCE8}" srcId="{FAFE977E-3767-461F-BF0D-FCA654943B17}" destId="{E99AEDD9-F047-4641-A000-7B2E4B282164}" srcOrd="3" destOrd="0" parTransId="{2FC92A99-8099-4371-B730-2B985DD5137B}" sibTransId="{C55083D1-5A9D-4D5B-89CB-E5161E34E913}"/>
    <dgm:cxn modelId="{1A893FF6-4EE9-4EBE-B6A1-8EA4A5A62A9E}" type="presOf" srcId="{CBF7983D-4A16-4600-A1E2-1EAF052216C1}" destId="{2C08C0BB-6E59-4476-A3AE-C7B98ACF0C30}" srcOrd="0" destOrd="0" presId="urn:microsoft.com/office/officeart/2005/8/layout/process4"/>
    <dgm:cxn modelId="{86EBC260-8274-4DB0-A08C-E786C42C2306}" type="presOf" srcId="{2088CFBF-3679-4A13-A8FC-447BB4BCD7BE}" destId="{236E4B2A-45D0-43F3-B366-7E0DE01EE47A}" srcOrd="0" destOrd="0" presId="urn:microsoft.com/office/officeart/2005/8/layout/process4"/>
    <dgm:cxn modelId="{068AECF0-6EE8-4D67-929D-9BF3957F174C}" srcId="{FAFE977E-3767-461F-BF0D-FCA654943B17}" destId="{4735CC20-4A3D-49FD-8086-82FC0D68BD27}" srcOrd="2" destOrd="0" parTransId="{FA198CDE-A2A9-4851-9F6B-F5A7E4051C44}" sibTransId="{3FA63465-CB91-42E8-900D-9DBCDA7C0FD0}"/>
    <dgm:cxn modelId="{161F0F2D-5601-4AE6-83B9-7123A61953EA}" type="presOf" srcId="{D31D761D-9FB8-400F-9467-066D6A61578A}" destId="{C20F4A87-F91F-4588-B3E7-8C0F6562BFA5}" srcOrd="0" destOrd="0" presId="urn:microsoft.com/office/officeart/2005/8/layout/process4"/>
    <dgm:cxn modelId="{D84133D8-6D45-4179-8C47-9C9F510BECF9}" type="presOf" srcId="{34E9C07A-0EFC-442B-B6BF-68BFFED5F052}" destId="{124BC28D-7A58-44DF-919E-95C7C8F2ABE4}" srcOrd="0" destOrd="0" presId="urn:microsoft.com/office/officeart/2005/8/layout/process4"/>
    <dgm:cxn modelId="{833DCEDF-E899-41D7-B15C-31B25B026AE2}" type="presOf" srcId="{E99AEDD9-F047-4641-A000-7B2E4B282164}" destId="{D4213D8B-65C9-4974-A4A2-ADA0BCAD09D6}" srcOrd="0" destOrd="0" presId="urn:microsoft.com/office/officeart/2005/8/layout/process4"/>
    <dgm:cxn modelId="{9E2EAA2E-CC1B-4B40-9784-A4A5540F7689}" type="presOf" srcId="{779FACF1-AED5-4C6E-9FEF-7D45325999C1}" destId="{9D28585E-D1F5-4E09-8401-41E5B26E961C}" srcOrd="0" destOrd="0" presId="urn:microsoft.com/office/officeart/2005/8/layout/process4"/>
    <dgm:cxn modelId="{0C0FD330-F70E-4EBC-8F41-519BF10BFC18}" srcId="{FAFE977E-3767-461F-BF0D-FCA654943B17}" destId="{845A3F9A-8751-4D34-959F-57DA24F92196}" srcOrd="0" destOrd="0" parTransId="{D180D177-1C0B-4D86-9B3B-8E0E68097493}" sibTransId="{4EB27F4F-D6CA-4514-9520-6A1A9B883779}"/>
    <dgm:cxn modelId="{42719F06-9A3C-415B-9113-6B8FE57B8C03}" type="presOf" srcId="{6BAF004D-B131-48C6-B154-CA8885C5C659}" destId="{9163883E-D3E0-45B0-8F9B-8973FE180A2A}" srcOrd="0" destOrd="0" presId="urn:microsoft.com/office/officeart/2005/8/layout/process4"/>
    <dgm:cxn modelId="{03E17359-B8E9-45FB-92B2-B3DC091E645E}" srcId="{D31D761D-9FB8-400F-9467-066D6A61578A}" destId="{2906C495-4F04-4EC5-B67A-CE37F473749E}" srcOrd="0" destOrd="0" parTransId="{28AEBA25-96A3-43C9-A78E-AF20DB574721}" sibTransId="{058AFF9C-7638-4881-9395-37C7638A8698}"/>
    <dgm:cxn modelId="{E1966A3A-5EEE-49DD-906A-2529034D8D19}" srcId="{FAFE977E-3767-461F-BF0D-FCA654943B17}" destId="{B56CAB0C-58F0-427F-81AC-42038664D265}" srcOrd="4" destOrd="0" parTransId="{0DB005F7-4CC1-4093-B4F7-B3CB776CB1F4}" sibTransId="{9BBEA25E-D27E-43FE-8AEE-1E71D749822C}"/>
    <dgm:cxn modelId="{FA486F82-D859-427F-9126-35D455FBA3AC}" srcId="{2906C495-4F04-4EC5-B67A-CE37F473749E}" destId="{34E9C07A-0EFC-442B-B6BF-68BFFED5F052}" srcOrd="0" destOrd="0" parTransId="{A18C458B-3163-4C28-A6E0-FA89DD9CC6A9}" sibTransId="{96D6075A-811C-4342-8740-7016A1D2D391}"/>
    <dgm:cxn modelId="{7F11F3BA-C6A7-4672-969D-E819CF5C6FD8}" type="presOf" srcId="{853CE1EB-095D-4847-B77A-755236B5FC98}" destId="{BD2602B8-80EB-45A3-A528-FD625ACF448D}" srcOrd="0" destOrd="0" presId="urn:microsoft.com/office/officeart/2005/8/layout/process4"/>
    <dgm:cxn modelId="{27DD86AA-FAA8-4912-809B-9EB064D4ED89}" type="presOf" srcId="{D9C4CF10-69C4-4147-A3CE-970D4D72C3E0}" destId="{B47ED03D-8B0E-4695-806E-E8DA91450311}" srcOrd="0" destOrd="0" presId="urn:microsoft.com/office/officeart/2005/8/layout/process4"/>
    <dgm:cxn modelId="{2CE67D4F-C0C0-4324-B41B-F7FF94AFAE54}" srcId="{2906C495-4F04-4EC5-B67A-CE37F473749E}" destId="{6733F53C-AD65-4121-9D36-8E3ED5C2D6B4}" srcOrd="1" destOrd="0" parTransId="{102A3E02-D5FA-4D22-B0ED-CC67E46844BB}" sibTransId="{BB76E3C9-F693-441F-9D8F-168708F5D74E}"/>
    <dgm:cxn modelId="{4473FE11-C561-4FCA-9814-AC26AE86552E}" srcId="{2088CFBF-3679-4A13-A8FC-447BB4BCD7BE}" destId="{4E8293B9-3779-4E2D-9945-C940A2E2ED99}" srcOrd="0" destOrd="0" parTransId="{BA697414-1F91-4D31-A0A3-4364A9469087}" sibTransId="{9F5A6247-B1AA-4F2A-9CFC-7B9E50DF8714}"/>
    <dgm:cxn modelId="{D2047FA7-DC6E-4E31-8685-12A4F6DA9AFF}" srcId="{D31D761D-9FB8-400F-9467-066D6A61578A}" destId="{2088CFBF-3679-4A13-A8FC-447BB4BCD7BE}" srcOrd="3" destOrd="0" parTransId="{008104CD-550D-4414-B258-858C3A348FC1}" sibTransId="{8B4F8E18-B9C6-4A78-8ECD-DA755D0CF19C}"/>
    <dgm:cxn modelId="{4E2D5B06-80C5-4F1B-883A-2CB4A87864D7}" type="presOf" srcId="{FAFE977E-3767-461F-BF0D-FCA654943B17}" destId="{5BEDDE24-9DC4-4964-BD77-BB689D7D25FC}" srcOrd="1" destOrd="0" presId="urn:microsoft.com/office/officeart/2005/8/layout/process4"/>
    <dgm:cxn modelId="{1BE484D7-2027-42A5-BD8D-28513AB4E458}" srcId="{D9C4CF10-69C4-4147-A3CE-970D4D72C3E0}" destId="{CBF7983D-4A16-4600-A1E2-1EAF052216C1}" srcOrd="1" destOrd="0" parTransId="{D7541AE8-E0BE-4360-B1A9-9416BF3E95D4}" sibTransId="{0B7D78B9-2D2A-43D1-B81C-7D9B232B073A}"/>
    <dgm:cxn modelId="{12FEC759-91F4-4F6C-9E4A-BB06354F241F}" type="presOf" srcId="{D2E21E60-C823-41EB-B660-A00074BEE222}" destId="{EAEF5898-78E8-49F8-8AC2-ABB975B6CC8A}" srcOrd="0" destOrd="0" presId="urn:microsoft.com/office/officeart/2005/8/layout/process4"/>
    <dgm:cxn modelId="{B399FBF7-8CC8-46D0-8C55-22C14C7D26F2}" type="presOf" srcId="{FAFE977E-3767-461F-BF0D-FCA654943B17}" destId="{89FBCDA9-27FF-46A0-A16C-7BFA25032926}" srcOrd="0" destOrd="0" presId="urn:microsoft.com/office/officeart/2005/8/layout/process4"/>
    <dgm:cxn modelId="{4FD1A63F-2DD6-4B61-972C-675FAFBC966E}" type="presOf" srcId="{6733F53C-AD65-4121-9D36-8E3ED5C2D6B4}" destId="{4773672B-2011-4C61-AE2F-726F3E57D0FD}" srcOrd="0" destOrd="0" presId="urn:microsoft.com/office/officeart/2005/8/layout/process4"/>
    <dgm:cxn modelId="{B7939E77-F4AF-4E0C-ADB6-6665694B5F3A}" type="presOf" srcId="{5AB4CCA1-E8EA-4920-AC6B-C1E428A3891D}" destId="{8E03BCCF-98A0-44D8-9AA5-539B6862DD9B}" srcOrd="0" destOrd="0" presId="urn:microsoft.com/office/officeart/2005/8/layout/process4"/>
    <dgm:cxn modelId="{B1D2E7FE-7766-4A49-B2DB-17BDC537AC3D}" srcId="{2088CFBF-3679-4A13-A8FC-447BB4BCD7BE}" destId="{853CE1EB-095D-4847-B77A-755236B5FC98}" srcOrd="1" destOrd="0" parTransId="{498EB1BC-AF75-42B7-8217-E4048BF8DE44}" sibTransId="{64367F4C-BB9D-4FAD-BC20-CD7D14380A3B}"/>
    <dgm:cxn modelId="{91A93815-D357-412F-B212-DBC07A3C4736}" type="presOf" srcId="{2088CFBF-3679-4A13-A8FC-447BB4BCD7BE}" destId="{98981824-D8E9-4768-ADDD-CAF4F8F643E1}" srcOrd="1" destOrd="0" presId="urn:microsoft.com/office/officeart/2005/8/layout/process4"/>
    <dgm:cxn modelId="{13ED42DB-4746-4ED1-B8E2-823422AEC8A5}" type="presOf" srcId="{4735CC20-4A3D-49FD-8086-82FC0D68BD27}" destId="{B3B9CD7C-5F6B-4321-9AFC-7493665F98C5}" srcOrd="0" destOrd="0" presId="urn:microsoft.com/office/officeart/2005/8/layout/process4"/>
    <dgm:cxn modelId="{9A887E0B-7F81-4FB0-95A1-517678A3D11E}" srcId="{2088CFBF-3679-4A13-A8FC-447BB4BCD7BE}" destId="{5AB4CCA1-E8EA-4920-AC6B-C1E428A3891D}" srcOrd="3" destOrd="0" parTransId="{73F0E275-3375-4AE3-AC19-D8EF3A0CE76B}" sibTransId="{A586E31B-FF7C-4785-AEC6-0C2ACF600DB2}"/>
    <dgm:cxn modelId="{890DF5B2-55D7-4991-9AD3-0A01D78C23C9}" type="presParOf" srcId="{C20F4A87-F91F-4588-B3E7-8C0F6562BFA5}" destId="{FCB0A621-FACC-42BC-86DE-DBB1214AB5F9}" srcOrd="0" destOrd="0" presId="urn:microsoft.com/office/officeart/2005/8/layout/process4"/>
    <dgm:cxn modelId="{D79A1FC2-727C-4A43-8AB1-4FD4954B3B7F}" type="presParOf" srcId="{FCB0A621-FACC-42BC-86DE-DBB1214AB5F9}" destId="{236E4B2A-45D0-43F3-B366-7E0DE01EE47A}" srcOrd="0" destOrd="0" presId="urn:microsoft.com/office/officeart/2005/8/layout/process4"/>
    <dgm:cxn modelId="{E423B73E-65C1-497A-8F83-0E81153CB7D6}" type="presParOf" srcId="{FCB0A621-FACC-42BC-86DE-DBB1214AB5F9}" destId="{98981824-D8E9-4768-ADDD-CAF4F8F643E1}" srcOrd="1" destOrd="0" presId="urn:microsoft.com/office/officeart/2005/8/layout/process4"/>
    <dgm:cxn modelId="{3716A57A-CDAE-4A15-B9A3-B6C7D9E71C8A}" type="presParOf" srcId="{FCB0A621-FACC-42BC-86DE-DBB1214AB5F9}" destId="{7E0CE277-CA11-45AB-B515-8CD2A1A9B05B}" srcOrd="2" destOrd="0" presId="urn:microsoft.com/office/officeart/2005/8/layout/process4"/>
    <dgm:cxn modelId="{71E53D8A-37CB-450C-A3B4-8F9329EA9FE0}" type="presParOf" srcId="{7E0CE277-CA11-45AB-B515-8CD2A1A9B05B}" destId="{A60D0AD3-DEA4-4202-A7A9-F6DBEF742FAB}" srcOrd="0" destOrd="0" presId="urn:microsoft.com/office/officeart/2005/8/layout/process4"/>
    <dgm:cxn modelId="{9DBBC731-BBBD-4EA4-B9A5-B0311A870B8C}" type="presParOf" srcId="{7E0CE277-CA11-45AB-B515-8CD2A1A9B05B}" destId="{BD2602B8-80EB-45A3-A528-FD625ACF448D}" srcOrd="1" destOrd="0" presId="urn:microsoft.com/office/officeart/2005/8/layout/process4"/>
    <dgm:cxn modelId="{A9EC5069-1F00-4043-8721-7D4A9345C561}" type="presParOf" srcId="{7E0CE277-CA11-45AB-B515-8CD2A1A9B05B}" destId="{9163883E-D3E0-45B0-8F9B-8973FE180A2A}" srcOrd="2" destOrd="0" presId="urn:microsoft.com/office/officeart/2005/8/layout/process4"/>
    <dgm:cxn modelId="{766E8E16-7016-4448-B891-36402D619BC2}" type="presParOf" srcId="{7E0CE277-CA11-45AB-B515-8CD2A1A9B05B}" destId="{8E03BCCF-98A0-44D8-9AA5-539B6862DD9B}" srcOrd="3" destOrd="0" presId="urn:microsoft.com/office/officeart/2005/8/layout/process4"/>
    <dgm:cxn modelId="{6D934A71-0FCD-432B-9315-E78959734280}" type="presParOf" srcId="{C20F4A87-F91F-4588-B3E7-8C0F6562BFA5}" destId="{2A62230D-FE5C-4C0F-975F-F36C7DFAC4E4}" srcOrd="1" destOrd="0" presId="urn:microsoft.com/office/officeart/2005/8/layout/process4"/>
    <dgm:cxn modelId="{BF960A2D-CF46-4BA3-A984-395171CC000E}" type="presParOf" srcId="{C20F4A87-F91F-4588-B3E7-8C0F6562BFA5}" destId="{D6B3F671-09A0-4237-8C34-9B77EA0E24AF}" srcOrd="2" destOrd="0" presId="urn:microsoft.com/office/officeart/2005/8/layout/process4"/>
    <dgm:cxn modelId="{C63E5897-EE9C-4B55-882C-B0FAE6330B30}" type="presParOf" srcId="{D6B3F671-09A0-4237-8C34-9B77EA0E24AF}" destId="{B47ED03D-8B0E-4695-806E-E8DA91450311}" srcOrd="0" destOrd="0" presId="urn:microsoft.com/office/officeart/2005/8/layout/process4"/>
    <dgm:cxn modelId="{4689487F-CE5D-4F9F-848A-2F16A973413E}" type="presParOf" srcId="{D6B3F671-09A0-4237-8C34-9B77EA0E24AF}" destId="{88FDBD60-2720-4DC1-98B8-F8FBC3609717}" srcOrd="1" destOrd="0" presId="urn:microsoft.com/office/officeart/2005/8/layout/process4"/>
    <dgm:cxn modelId="{B93BA09F-798E-4449-B3C9-58BE83538866}" type="presParOf" srcId="{D6B3F671-09A0-4237-8C34-9B77EA0E24AF}" destId="{39912135-9AF9-442A-8041-09A6BDBE96FF}" srcOrd="2" destOrd="0" presId="urn:microsoft.com/office/officeart/2005/8/layout/process4"/>
    <dgm:cxn modelId="{7D23E4A4-B7CC-4D9E-A8B9-A53A12CF1A4F}" type="presParOf" srcId="{39912135-9AF9-442A-8041-09A6BDBE96FF}" destId="{AF7694FC-41D4-4BF4-B85D-2C0E4F2D0C36}" srcOrd="0" destOrd="0" presId="urn:microsoft.com/office/officeart/2005/8/layout/process4"/>
    <dgm:cxn modelId="{39746EE0-2BF4-43B2-A6D2-BCD3371C145F}" type="presParOf" srcId="{39912135-9AF9-442A-8041-09A6BDBE96FF}" destId="{2C08C0BB-6E59-4476-A3AE-C7B98ACF0C30}" srcOrd="1" destOrd="0" presId="urn:microsoft.com/office/officeart/2005/8/layout/process4"/>
    <dgm:cxn modelId="{32C5D1F1-CDAE-4195-BBE3-494BA3BFE8B4}" type="presParOf" srcId="{39912135-9AF9-442A-8041-09A6BDBE96FF}" destId="{9D28585E-D1F5-4E09-8401-41E5B26E961C}" srcOrd="2" destOrd="0" presId="urn:microsoft.com/office/officeart/2005/8/layout/process4"/>
    <dgm:cxn modelId="{11BE83B3-9D18-4699-9506-B97090DC18DB}" type="presParOf" srcId="{C20F4A87-F91F-4588-B3E7-8C0F6562BFA5}" destId="{BFF2A5AE-4484-4455-8FA6-8A31D3C7B5BF}" srcOrd="3" destOrd="0" presId="urn:microsoft.com/office/officeart/2005/8/layout/process4"/>
    <dgm:cxn modelId="{1534953F-5828-4B44-9A7B-7BABCA640C01}" type="presParOf" srcId="{C20F4A87-F91F-4588-B3E7-8C0F6562BFA5}" destId="{6390900C-503C-437B-A72D-BD7B4411E832}" srcOrd="4" destOrd="0" presId="urn:microsoft.com/office/officeart/2005/8/layout/process4"/>
    <dgm:cxn modelId="{D5AEF8E0-72F0-4BE4-A803-484F389B8AFA}" type="presParOf" srcId="{6390900C-503C-437B-A72D-BD7B4411E832}" destId="{89FBCDA9-27FF-46A0-A16C-7BFA25032926}" srcOrd="0" destOrd="0" presId="urn:microsoft.com/office/officeart/2005/8/layout/process4"/>
    <dgm:cxn modelId="{77E2A8CF-D312-4126-BC7A-48D2CFB7A43B}" type="presParOf" srcId="{6390900C-503C-437B-A72D-BD7B4411E832}" destId="{5BEDDE24-9DC4-4964-BD77-BB689D7D25FC}" srcOrd="1" destOrd="0" presId="urn:microsoft.com/office/officeart/2005/8/layout/process4"/>
    <dgm:cxn modelId="{1A945B82-6647-481A-8F92-2A9008840339}" type="presParOf" srcId="{6390900C-503C-437B-A72D-BD7B4411E832}" destId="{B86653DF-1A9E-4EC6-9A34-2BD64EDC8C67}" srcOrd="2" destOrd="0" presId="urn:microsoft.com/office/officeart/2005/8/layout/process4"/>
    <dgm:cxn modelId="{2D8E44C3-8EEE-49A4-87F3-D82FC88CEB5E}" type="presParOf" srcId="{B86653DF-1A9E-4EC6-9A34-2BD64EDC8C67}" destId="{50433AF8-FD14-4146-A318-191DCE53C974}" srcOrd="0" destOrd="0" presId="urn:microsoft.com/office/officeart/2005/8/layout/process4"/>
    <dgm:cxn modelId="{5EB8B578-536B-41A6-BCBA-C147047301FE}" type="presParOf" srcId="{B86653DF-1A9E-4EC6-9A34-2BD64EDC8C67}" destId="{EAEF5898-78E8-49F8-8AC2-ABB975B6CC8A}" srcOrd="1" destOrd="0" presId="urn:microsoft.com/office/officeart/2005/8/layout/process4"/>
    <dgm:cxn modelId="{1F191634-41D0-4BF9-AACF-A94EC2A27D9F}" type="presParOf" srcId="{B86653DF-1A9E-4EC6-9A34-2BD64EDC8C67}" destId="{B3B9CD7C-5F6B-4321-9AFC-7493665F98C5}" srcOrd="2" destOrd="0" presId="urn:microsoft.com/office/officeart/2005/8/layout/process4"/>
    <dgm:cxn modelId="{23035550-9A49-4BCA-B8DC-8B925E1DD8FC}" type="presParOf" srcId="{B86653DF-1A9E-4EC6-9A34-2BD64EDC8C67}" destId="{D4213D8B-65C9-4974-A4A2-ADA0BCAD09D6}" srcOrd="3" destOrd="0" presId="urn:microsoft.com/office/officeart/2005/8/layout/process4"/>
    <dgm:cxn modelId="{BEAB55CB-DA01-42B4-BD1C-AE6964AD0911}" type="presParOf" srcId="{B86653DF-1A9E-4EC6-9A34-2BD64EDC8C67}" destId="{FC091491-F999-4F18-9090-2E85C20F960F}" srcOrd="4" destOrd="0" presId="urn:microsoft.com/office/officeart/2005/8/layout/process4"/>
    <dgm:cxn modelId="{4BA28E51-F52E-4E8B-B623-D8EDA1AFAB67}" type="presParOf" srcId="{C20F4A87-F91F-4588-B3E7-8C0F6562BFA5}" destId="{36CDA57C-084C-4E55-9907-0B3C58D71B76}" srcOrd="5" destOrd="0" presId="urn:microsoft.com/office/officeart/2005/8/layout/process4"/>
    <dgm:cxn modelId="{E0723149-E9E3-43B1-9017-602FA91B61A3}" type="presParOf" srcId="{C20F4A87-F91F-4588-B3E7-8C0F6562BFA5}" destId="{46C6298F-AB5F-46ED-BF09-25B432ABECB0}" srcOrd="6" destOrd="0" presId="urn:microsoft.com/office/officeart/2005/8/layout/process4"/>
    <dgm:cxn modelId="{544B97D0-FF97-4594-BDCF-A120B7688C68}" type="presParOf" srcId="{46C6298F-AB5F-46ED-BF09-25B432ABECB0}" destId="{97D58970-74FB-4BA4-B253-30B85507661E}" srcOrd="0" destOrd="0" presId="urn:microsoft.com/office/officeart/2005/8/layout/process4"/>
    <dgm:cxn modelId="{6B92F981-DCEA-4334-910E-0A00104C1D06}" type="presParOf" srcId="{46C6298F-AB5F-46ED-BF09-25B432ABECB0}" destId="{9D2C58C1-8C56-4B80-BD5B-662D51C68980}" srcOrd="1" destOrd="0" presId="urn:microsoft.com/office/officeart/2005/8/layout/process4"/>
    <dgm:cxn modelId="{8E8A3D5A-7AEF-4D02-AB54-E67B30721D9D}" type="presParOf" srcId="{46C6298F-AB5F-46ED-BF09-25B432ABECB0}" destId="{D95694A7-C3E8-4339-99CF-20D5981F02E4}" srcOrd="2" destOrd="0" presId="urn:microsoft.com/office/officeart/2005/8/layout/process4"/>
    <dgm:cxn modelId="{0CA2876D-9B5E-4AF1-A9B2-1BD929F0D8EA}" type="presParOf" srcId="{D95694A7-C3E8-4339-99CF-20D5981F02E4}" destId="{124BC28D-7A58-44DF-919E-95C7C8F2ABE4}" srcOrd="0" destOrd="0" presId="urn:microsoft.com/office/officeart/2005/8/layout/process4"/>
    <dgm:cxn modelId="{C64868B1-607A-4DEB-B82C-45BCA47BEE58}" type="presParOf" srcId="{D95694A7-C3E8-4339-99CF-20D5981F02E4}" destId="{4773672B-2011-4C61-AE2F-726F3E57D0FD}"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31D761D-9FB8-400F-9467-066D6A61578A}"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CA"/>
        </a:p>
      </dgm:t>
    </dgm:pt>
    <dgm:pt modelId="{2906C495-4F04-4EC5-B67A-CE37F473749E}">
      <dgm:prSet phldrT="[Text]" custT="1">
        <dgm:style>
          <a:lnRef idx="2">
            <a:schemeClr val="accent2">
              <a:shade val="50000"/>
            </a:schemeClr>
          </a:lnRef>
          <a:fillRef idx="1">
            <a:schemeClr val="accent2"/>
          </a:fillRef>
          <a:effectRef idx="0">
            <a:schemeClr val="accent2"/>
          </a:effectRef>
          <a:fontRef idx="minor">
            <a:schemeClr val="lt1"/>
          </a:fontRef>
        </dgm:style>
      </dgm:prSet>
      <dgm:spPr/>
      <dgm:t>
        <a:bodyPr/>
        <a:lstStyle/>
        <a:p>
          <a:r>
            <a:rPr lang="en-CA" sz="2000" b="1" dirty="0" smtClean="0">
              <a:solidFill>
                <a:schemeClr val="tx1"/>
              </a:solidFill>
            </a:rPr>
            <a:t>Understanding Curriculum</a:t>
          </a:r>
          <a:endParaRPr lang="en-CA" sz="2000" b="1" dirty="0">
            <a:solidFill>
              <a:schemeClr val="tx1"/>
            </a:solidFill>
          </a:endParaRPr>
        </a:p>
      </dgm:t>
    </dgm:pt>
    <dgm:pt modelId="{28AEBA25-96A3-43C9-A78E-AF20DB574721}" type="parTrans" cxnId="{03E17359-B8E9-45FB-92B2-B3DC091E645E}">
      <dgm:prSet/>
      <dgm:spPr/>
      <dgm:t>
        <a:bodyPr/>
        <a:lstStyle/>
        <a:p>
          <a:endParaRPr lang="en-CA"/>
        </a:p>
      </dgm:t>
    </dgm:pt>
    <dgm:pt modelId="{058AFF9C-7638-4881-9395-37C7638A8698}" type="sibTrans" cxnId="{03E17359-B8E9-45FB-92B2-B3DC091E645E}">
      <dgm:prSet/>
      <dgm:spPr/>
      <dgm:t>
        <a:bodyPr/>
        <a:lstStyle/>
        <a:p>
          <a:endParaRPr lang="en-CA"/>
        </a:p>
      </dgm:t>
    </dgm:pt>
    <dgm:pt modelId="{34E9C07A-0EFC-442B-B6BF-68BFFED5F052}">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Front Matter</a:t>
          </a:r>
          <a:endParaRPr lang="en-CA" dirty="0"/>
        </a:p>
      </dgm:t>
    </dgm:pt>
    <dgm:pt modelId="{A18C458B-3163-4C28-A6E0-FA89DD9CC6A9}" type="parTrans" cxnId="{FA486F82-D859-427F-9126-35D455FBA3AC}">
      <dgm:prSet/>
      <dgm:spPr/>
      <dgm:t>
        <a:bodyPr/>
        <a:lstStyle/>
        <a:p>
          <a:endParaRPr lang="en-CA"/>
        </a:p>
      </dgm:t>
    </dgm:pt>
    <dgm:pt modelId="{96D6075A-811C-4342-8740-7016A1D2D391}" type="sibTrans" cxnId="{FA486F82-D859-427F-9126-35D455FBA3AC}">
      <dgm:prSet/>
      <dgm:spPr/>
      <dgm:t>
        <a:bodyPr/>
        <a:lstStyle/>
        <a:p>
          <a:endParaRPr lang="en-CA"/>
        </a:p>
      </dgm:t>
    </dgm:pt>
    <dgm:pt modelId="{6733F53C-AD65-4121-9D36-8E3ED5C2D6B4}">
      <dgm:prSet phldrT="[Text]">
        <dgm:style>
          <a:lnRef idx="1">
            <a:schemeClr val="accent2"/>
          </a:lnRef>
          <a:fillRef idx="2">
            <a:schemeClr val="accent2"/>
          </a:fillRef>
          <a:effectRef idx="1">
            <a:schemeClr val="accent2"/>
          </a:effectRef>
          <a:fontRef idx="minor">
            <a:schemeClr val="dk1"/>
          </a:fontRef>
        </dgm:style>
      </dgm:prSet>
      <dgm:spPr/>
      <dgm:t>
        <a:bodyPr/>
        <a:lstStyle/>
        <a:p>
          <a:r>
            <a:rPr lang="en-CA" dirty="0" smtClean="0"/>
            <a:t>Specific Outcomes</a:t>
          </a:r>
          <a:endParaRPr lang="en-CA" dirty="0"/>
        </a:p>
      </dgm:t>
    </dgm:pt>
    <dgm:pt modelId="{102A3E02-D5FA-4D22-B0ED-CC67E46844BB}" type="parTrans" cxnId="{2CE67D4F-C0C0-4324-B41B-F7FF94AFAE54}">
      <dgm:prSet/>
      <dgm:spPr/>
      <dgm:t>
        <a:bodyPr/>
        <a:lstStyle/>
        <a:p>
          <a:endParaRPr lang="en-CA"/>
        </a:p>
      </dgm:t>
    </dgm:pt>
    <dgm:pt modelId="{BB76E3C9-F693-441F-9D8F-168708F5D74E}" type="sibTrans" cxnId="{2CE67D4F-C0C0-4324-B41B-F7FF94AFAE54}">
      <dgm:prSet/>
      <dgm:spPr/>
      <dgm:t>
        <a:bodyPr/>
        <a:lstStyle/>
        <a:p>
          <a:endParaRPr lang="en-CA"/>
        </a:p>
      </dgm:t>
    </dgm:pt>
    <dgm:pt modelId="{FAFE977E-3767-461F-BF0D-FCA654943B17}">
      <dgm:prSet phldrT="[Text]" custT="1">
        <dgm:style>
          <a:lnRef idx="2">
            <a:schemeClr val="accent6">
              <a:shade val="50000"/>
            </a:schemeClr>
          </a:lnRef>
          <a:fillRef idx="1">
            <a:schemeClr val="accent6"/>
          </a:fillRef>
          <a:effectRef idx="0">
            <a:schemeClr val="accent6"/>
          </a:effectRef>
          <a:fontRef idx="minor">
            <a:schemeClr val="lt1"/>
          </a:fontRef>
        </dgm:style>
      </dgm:prSet>
      <dgm:spPr/>
      <dgm:t>
        <a:bodyPr/>
        <a:lstStyle/>
        <a:p>
          <a:r>
            <a:rPr lang="en-CA" sz="2000" b="1" dirty="0" smtClean="0">
              <a:solidFill>
                <a:schemeClr val="tx1"/>
              </a:solidFill>
            </a:rPr>
            <a:t>Change Culture and Environment in Your Classroom</a:t>
          </a:r>
          <a:endParaRPr lang="en-CA" sz="2000" b="1" dirty="0">
            <a:solidFill>
              <a:schemeClr val="tx1"/>
            </a:solidFill>
          </a:endParaRPr>
        </a:p>
      </dgm:t>
    </dgm:pt>
    <dgm:pt modelId="{9CB40BF4-0092-4251-BA0F-A786FADABADB}" type="parTrans" cxnId="{32A4C252-C995-405D-9282-DF4B514274ED}">
      <dgm:prSet/>
      <dgm:spPr/>
      <dgm:t>
        <a:bodyPr/>
        <a:lstStyle/>
        <a:p>
          <a:endParaRPr lang="en-CA"/>
        </a:p>
      </dgm:t>
    </dgm:pt>
    <dgm:pt modelId="{6E40B045-AD50-4B73-A624-689CBF50FEFB}" type="sibTrans" cxnId="{32A4C252-C995-405D-9282-DF4B514274ED}">
      <dgm:prSet/>
      <dgm:spPr/>
      <dgm:t>
        <a:bodyPr/>
        <a:lstStyle/>
        <a:p>
          <a:endParaRPr lang="en-CA"/>
        </a:p>
      </dgm:t>
    </dgm:pt>
    <dgm:pt modelId="{845A3F9A-8751-4D34-959F-57DA24F92196}">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Problem Solving</a:t>
          </a:r>
        </a:p>
        <a:p>
          <a:r>
            <a:rPr lang="en-CA" dirty="0" smtClean="0"/>
            <a:t>(brain teasers)</a:t>
          </a:r>
          <a:endParaRPr lang="en-CA" dirty="0"/>
        </a:p>
      </dgm:t>
    </dgm:pt>
    <dgm:pt modelId="{D180D177-1C0B-4D86-9B3B-8E0E68097493}" type="parTrans" cxnId="{0C0FD330-F70E-4EBC-8F41-519BF10BFC18}">
      <dgm:prSet/>
      <dgm:spPr/>
      <dgm:t>
        <a:bodyPr/>
        <a:lstStyle/>
        <a:p>
          <a:endParaRPr lang="en-CA"/>
        </a:p>
      </dgm:t>
    </dgm:pt>
    <dgm:pt modelId="{4EB27F4F-D6CA-4514-9520-6A1A9B883779}" type="sibTrans" cxnId="{0C0FD330-F70E-4EBC-8F41-519BF10BFC18}">
      <dgm:prSet/>
      <dgm:spPr/>
      <dgm:t>
        <a:bodyPr/>
        <a:lstStyle/>
        <a:p>
          <a:endParaRPr lang="en-CA"/>
        </a:p>
      </dgm:t>
    </dgm:pt>
    <dgm:pt modelId="{D2E21E60-C823-41EB-B660-A00074BEE222}">
      <dgm:prSet phldrT="[Text]">
        <dgm:style>
          <a:lnRef idx="1">
            <a:schemeClr val="accent6"/>
          </a:lnRef>
          <a:fillRef idx="2">
            <a:schemeClr val="accent6"/>
          </a:fillRef>
          <a:effectRef idx="1">
            <a:schemeClr val="accent6"/>
          </a:effectRef>
          <a:fontRef idx="minor">
            <a:schemeClr val="dk1"/>
          </a:fontRef>
        </dgm:style>
      </dgm:prSet>
      <dgm:spPr/>
      <dgm:t>
        <a:bodyPr/>
        <a:lstStyle/>
        <a:p>
          <a:r>
            <a:rPr lang="en-CA" dirty="0" smtClean="0"/>
            <a:t>Random Group Work</a:t>
          </a:r>
          <a:endParaRPr lang="en-CA" dirty="0"/>
        </a:p>
      </dgm:t>
    </dgm:pt>
    <dgm:pt modelId="{45520127-6F1E-4FB9-8D4B-BF6B1D6BD80D}" type="parTrans" cxnId="{23371A5C-EAD7-4D91-98EA-9EB2D4E512AF}">
      <dgm:prSet/>
      <dgm:spPr/>
      <dgm:t>
        <a:bodyPr/>
        <a:lstStyle/>
        <a:p>
          <a:endParaRPr lang="en-CA"/>
        </a:p>
      </dgm:t>
    </dgm:pt>
    <dgm:pt modelId="{10B3A200-F5C1-489E-A896-E4F90788E74E}" type="sibTrans" cxnId="{23371A5C-EAD7-4D91-98EA-9EB2D4E512AF}">
      <dgm:prSet/>
      <dgm:spPr/>
      <dgm:t>
        <a:bodyPr/>
        <a:lstStyle/>
        <a:p>
          <a:endParaRPr lang="en-CA"/>
        </a:p>
      </dgm:t>
    </dgm:pt>
    <dgm:pt modelId="{D9C4CF10-69C4-4147-A3CE-970D4D72C3E0}">
      <dgm:prSet phldrT="[Text]" custT="1">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en-CA" sz="2000" b="1" dirty="0" err="1" smtClean="0">
              <a:solidFill>
                <a:schemeClr val="tx1"/>
              </a:solidFill>
            </a:rPr>
            <a:t>Problematize</a:t>
          </a:r>
          <a:r>
            <a:rPr lang="en-CA" sz="2000" b="1" dirty="0" smtClean="0">
              <a:solidFill>
                <a:schemeClr val="tx1"/>
              </a:solidFill>
            </a:rPr>
            <a:t> Curriculum</a:t>
          </a:r>
          <a:endParaRPr lang="en-CA" sz="2000" b="1" dirty="0">
            <a:solidFill>
              <a:schemeClr val="tx1"/>
            </a:solidFill>
          </a:endParaRPr>
        </a:p>
      </dgm:t>
    </dgm:pt>
    <dgm:pt modelId="{EE61ABF1-C76A-4B49-BEF0-66B4E09D15DC}" type="parTrans" cxnId="{7C0EA7BE-F620-438A-9D5A-E87A4CF9C85F}">
      <dgm:prSet/>
      <dgm:spPr/>
      <dgm:t>
        <a:bodyPr/>
        <a:lstStyle/>
        <a:p>
          <a:endParaRPr lang="en-CA"/>
        </a:p>
      </dgm:t>
    </dgm:pt>
    <dgm:pt modelId="{4C44473F-458B-4BCE-84D6-E92074E28448}" type="sibTrans" cxnId="{7C0EA7BE-F620-438A-9D5A-E87A4CF9C85F}">
      <dgm:prSet/>
      <dgm:spPr/>
      <dgm:t>
        <a:bodyPr/>
        <a:lstStyle/>
        <a:p>
          <a:endParaRPr lang="en-CA"/>
        </a:p>
      </dgm:t>
    </dgm:pt>
    <dgm:pt modelId="{B623AA6C-1722-4885-82FA-81C56C24F7D5}">
      <dgm:prSet phldrT="[Tex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Off-Topic Problems</a:t>
          </a:r>
          <a:endParaRPr lang="en-CA" dirty="0"/>
        </a:p>
      </dgm:t>
    </dgm:pt>
    <dgm:pt modelId="{2A81B4B6-5B13-4161-BF92-1E8A94F24633}" type="parTrans" cxnId="{06E789BE-A06F-4AF2-B3A9-CB42A0A08104}">
      <dgm:prSet/>
      <dgm:spPr/>
      <dgm:t>
        <a:bodyPr/>
        <a:lstStyle/>
        <a:p>
          <a:endParaRPr lang="en-CA"/>
        </a:p>
      </dgm:t>
    </dgm:pt>
    <dgm:pt modelId="{BADDC2C5-D5E5-4339-A284-BE016BBF167F}" type="sibTrans" cxnId="{06E789BE-A06F-4AF2-B3A9-CB42A0A08104}">
      <dgm:prSet/>
      <dgm:spPr/>
      <dgm:t>
        <a:bodyPr/>
        <a:lstStyle/>
        <a:p>
          <a:endParaRPr lang="en-CA"/>
        </a:p>
      </dgm:t>
    </dgm:pt>
    <dgm:pt modelId="{4735CC20-4A3D-49FD-8086-82FC0D68BD27}">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Question and Answer</a:t>
          </a:r>
          <a:endParaRPr lang="en-CA" dirty="0"/>
        </a:p>
      </dgm:t>
    </dgm:pt>
    <dgm:pt modelId="{FA198CDE-A2A9-4851-9F6B-F5A7E4051C44}" type="parTrans" cxnId="{068AECF0-6EE8-4D67-929D-9BF3957F174C}">
      <dgm:prSet/>
      <dgm:spPr/>
      <dgm:t>
        <a:bodyPr/>
        <a:lstStyle/>
        <a:p>
          <a:endParaRPr lang="en-CA"/>
        </a:p>
      </dgm:t>
    </dgm:pt>
    <dgm:pt modelId="{3FA63465-CB91-42E8-900D-9DBCDA7C0FD0}" type="sibTrans" cxnId="{068AECF0-6EE8-4D67-929D-9BF3957F174C}">
      <dgm:prSet/>
      <dgm:spPr/>
      <dgm:t>
        <a:bodyPr/>
        <a:lstStyle/>
        <a:p>
          <a:endParaRPr lang="en-CA"/>
        </a:p>
      </dgm:t>
    </dgm:pt>
    <dgm:pt modelId="{E99AEDD9-F047-4641-A000-7B2E4B282164}">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Levelling</a:t>
          </a:r>
          <a:endParaRPr lang="en-CA" dirty="0"/>
        </a:p>
      </dgm:t>
    </dgm:pt>
    <dgm:pt modelId="{2FC92A99-8099-4371-B730-2B985DD5137B}" type="parTrans" cxnId="{F185E39C-BDF6-41D6-B23E-578D1B9ADCE8}">
      <dgm:prSet/>
      <dgm:spPr/>
      <dgm:t>
        <a:bodyPr/>
        <a:lstStyle/>
        <a:p>
          <a:endParaRPr lang="en-CA"/>
        </a:p>
      </dgm:t>
    </dgm:pt>
    <dgm:pt modelId="{C55083D1-5A9D-4D5B-89CB-E5161E34E913}" type="sibTrans" cxnId="{F185E39C-BDF6-41D6-B23E-578D1B9ADCE8}">
      <dgm:prSet/>
      <dgm:spPr/>
      <dgm:t>
        <a:bodyPr/>
        <a:lstStyle/>
        <a:p>
          <a:endParaRPr lang="en-CA"/>
        </a:p>
      </dgm:t>
    </dgm:pt>
    <dgm:pt modelId="{B56CAB0C-58F0-427F-81AC-42038664D265}">
      <dgm:prSet>
        <dgm:style>
          <a:lnRef idx="1">
            <a:schemeClr val="accent6"/>
          </a:lnRef>
          <a:fillRef idx="2">
            <a:schemeClr val="accent6"/>
          </a:fillRef>
          <a:effectRef idx="1">
            <a:schemeClr val="accent6"/>
          </a:effectRef>
          <a:fontRef idx="minor">
            <a:schemeClr val="dk1"/>
          </a:fontRef>
        </dgm:style>
      </dgm:prSet>
      <dgm:spPr/>
      <dgm:t>
        <a:bodyPr/>
        <a:lstStyle/>
        <a:p>
          <a:r>
            <a:rPr lang="en-CA" dirty="0" smtClean="0"/>
            <a:t>Accountability</a:t>
          </a:r>
          <a:endParaRPr lang="en-CA" dirty="0"/>
        </a:p>
      </dgm:t>
    </dgm:pt>
    <dgm:pt modelId="{0DB005F7-4CC1-4093-B4F7-B3CB776CB1F4}" type="parTrans" cxnId="{E1966A3A-5EEE-49DD-906A-2529034D8D19}">
      <dgm:prSet/>
      <dgm:spPr/>
      <dgm:t>
        <a:bodyPr/>
        <a:lstStyle/>
        <a:p>
          <a:endParaRPr lang="en-CA"/>
        </a:p>
      </dgm:t>
    </dgm:pt>
    <dgm:pt modelId="{9BBEA25E-D27E-43FE-8AEE-1E71D749822C}" type="sibTrans" cxnId="{E1966A3A-5EEE-49DD-906A-2529034D8D19}">
      <dgm:prSet/>
      <dgm:spPr/>
      <dgm:t>
        <a:bodyPr/>
        <a:lstStyle/>
        <a:p>
          <a:endParaRPr lang="en-CA"/>
        </a:p>
      </dgm:t>
    </dgm:pt>
    <dgm:pt modelId="{CBF7983D-4A16-4600-A1E2-1EAF052216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(not from text)</a:t>
          </a:r>
          <a:endParaRPr lang="en-CA" dirty="0"/>
        </a:p>
      </dgm:t>
    </dgm:pt>
    <dgm:pt modelId="{D7541AE8-E0BE-4360-B1A9-9416BF3E95D4}" type="parTrans" cxnId="{1BE484D7-2027-42A5-BD8D-28513AB4E458}">
      <dgm:prSet/>
      <dgm:spPr/>
      <dgm:t>
        <a:bodyPr/>
        <a:lstStyle/>
        <a:p>
          <a:endParaRPr lang="en-CA"/>
        </a:p>
      </dgm:t>
    </dgm:pt>
    <dgm:pt modelId="{0B7D78B9-2D2A-43D1-B81C-7D9B232B073A}" type="sibTrans" cxnId="{1BE484D7-2027-42A5-BD8D-28513AB4E458}">
      <dgm:prSet/>
      <dgm:spPr/>
      <dgm:t>
        <a:bodyPr/>
        <a:lstStyle/>
        <a:p>
          <a:endParaRPr lang="en-CA"/>
        </a:p>
      </dgm:t>
    </dgm:pt>
    <dgm:pt modelId="{779FACF1-AED5-4C6E-9FEF-7D45325999C1}">
      <dgm:prSet>
        <dgm:style>
          <a:lnRef idx="1">
            <a:schemeClr val="accent3"/>
          </a:lnRef>
          <a:fillRef idx="2">
            <a:schemeClr val="accent3"/>
          </a:fillRef>
          <a:effectRef idx="1">
            <a:schemeClr val="accent3"/>
          </a:effectRef>
          <a:fontRef idx="minor">
            <a:schemeClr val="dk1"/>
          </a:fontRef>
        </dgm:style>
      </dgm:prSet>
      <dgm:spPr/>
      <dgm:t>
        <a:bodyPr/>
        <a:lstStyle/>
        <a:p>
          <a:r>
            <a:rPr lang="en-CA" dirty="0" smtClean="0"/>
            <a:t>Curriculum On-Topic Problems (from text)</a:t>
          </a:r>
          <a:endParaRPr lang="en-CA" dirty="0"/>
        </a:p>
      </dgm:t>
    </dgm:pt>
    <dgm:pt modelId="{14C3CA93-001A-4D60-81B0-85CCD1AC4682}" type="parTrans" cxnId="{1C24C273-71F9-4286-9F83-38CEB6779D75}">
      <dgm:prSet/>
      <dgm:spPr/>
      <dgm:t>
        <a:bodyPr/>
        <a:lstStyle/>
        <a:p>
          <a:endParaRPr lang="en-CA"/>
        </a:p>
      </dgm:t>
    </dgm:pt>
    <dgm:pt modelId="{993C5B6B-CCE5-4364-9A55-B1CBD6911FDA}" type="sibTrans" cxnId="{1C24C273-71F9-4286-9F83-38CEB6779D75}">
      <dgm:prSet/>
      <dgm:spPr/>
      <dgm:t>
        <a:bodyPr/>
        <a:lstStyle/>
        <a:p>
          <a:endParaRPr lang="en-CA"/>
        </a:p>
      </dgm:t>
    </dgm:pt>
    <dgm:pt modelId="{2088CFBF-3679-4A13-A8FC-447BB4BCD7BE}">
      <dgm:prSet custT="1">
        <dgm:style>
          <a:lnRef idx="2">
            <a:schemeClr val="accent1">
              <a:shade val="50000"/>
            </a:schemeClr>
          </a:lnRef>
          <a:fillRef idx="1">
            <a:schemeClr val="accent1"/>
          </a:fillRef>
          <a:effectRef idx="0">
            <a:schemeClr val="accent1"/>
          </a:effectRef>
          <a:fontRef idx="minor">
            <a:schemeClr val="lt1"/>
          </a:fontRef>
        </dgm:style>
      </dgm:prSet>
      <dgm:spPr/>
      <dgm:t>
        <a:bodyPr/>
        <a:lstStyle/>
        <a:p>
          <a:r>
            <a:rPr lang="en-CA" sz="2000" b="1" dirty="0" smtClean="0">
              <a:solidFill>
                <a:schemeClr val="tx1"/>
              </a:solidFill>
            </a:rPr>
            <a:t>Assessment</a:t>
          </a:r>
          <a:endParaRPr lang="en-CA" sz="2000" b="1" dirty="0">
            <a:solidFill>
              <a:schemeClr val="tx1"/>
            </a:solidFill>
          </a:endParaRPr>
        </a:p>
      </dgm:t>
    </dgm:pt>
    <dgm:pt modelId="{008104CD-550D-4414-B258-858C3A348FC1}" type="parTrans" cxnId="{D2047FA7-DC6E-4E31-8685-12A4F6DA9AFF}">
      <dgm:prSet/>
      <dgm:spPr/>
      <dgm:t>
        <a:bodyPr/>
        <a:lstStyle/>
        <a:p>
          <a:endParaRPr lang="en-CA"/>
        </a:p>
      </dgm:t>
    </dgm:pt>
    <dgm:pt modelId="{8B4F8E18-B9C6-4A78-8ECD-DA755D0CF19C}" type="sibTrans" cxnId="{D2047FA7-DC6E-4E31-8685-12A4F6DA9AFF}">
      <dgm:prSet/>
      <dgm:spPr/>
      <dgm:t>
        <a:bodyPr/>
        <a:lstStyle/>
        <a:p>
          <a:endParaRPr lang="en-CA"/>
        </a:p>
      </dgm:t>
    </dgm:pt>
    <dgm:pt modelId="{4E8293B9-3779-4E2D-9945-C940A2E2ED9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Not for Ranking</a:t>
          </a:r>
          <a:endParaRPr lang="en-CA" dirty="0"/>
        </a:p>
      </dgm:t>
    </dgm:pt>
    <dgm:pt modelId="{BA697414-1F91-4D31-A0A3-4364A9469087}" type="parTrans" cxnId="{4473FE11-C561-4FCA-9814-AC26AE86552E}">
      <dgm:prSet/>
      <dgm:spPr/>
      <dgm:t>
        <a:bodyPr/>
        <a:lstStyle/>
        <a:p>
          <a:endParaRPr lang="en-CA"/>
        </a:p>
      </dgm:t>
    </dgm:pt>
    <dgm:pt modelId="{9F5A6247-B1AA-4F2A-9CFC-7B9E50DF8714}" type="sibTrans" cxnId="{4473FE11-C561-4FCA-9814-AC26AE86552E}">
      <dgm:prSet/>
      <dgm:spPr/>
      <dgm:t>
        <a:bodyPr/>
        <a:lstStyle/>
        <a:p>
          <a:endParaRPr lang="en-CA"/>
        </a:p>
      </dgm:t>
    </dgm:pt>
    <dgm:pt modelId="{853CE1EB-095D-4847-B77A-755236B5FC98}">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Make Students Primary Consumers</a:t>
          </a:r>
          <a:endParaRPr lang="en-CA" dirty="0"/>
        </a:p>
      </dgm:t>
    </dgm:pt>
    <dgm:pt modelId="{498EB1BC-AF75-42B7-8217-E4048BF8DE44}" type="parTrans" cxnId="{B1D2E7FE-7766-4A49-B2DB-17BDC537AC3D}">
      <dgm:prSet/>
      <dgm:spPr/>
      <dgm:t>
        <a:bodyPr/>
        <a:lstStyle/>
        <a:p>
          <a:endParaRPr lang="en-CA"/>
        </a:p>
      </dgm:t>
    </dgm:pt>
    <dgm:pt modelId="{64367F4C-BB9D-4FAD-BC20-CD7D14380A3B}" type="sibTrans" cxnId="{B1D2E7FE-7766-4A49-B2DB-17BDC537AC3D}">
      <dgm:prSet/>
      <dgm:spPr/>
      <dgm:t>
        <a:bodyPr/>
        <a:lstStyle/>
        <a:p>
          <a:endParaRPr lang="en-CA"/>
        </a:p>
      </dgm:t>
    </dgm:pt>
    <dgm:pt modelId="{6BAF004D-B131-48C6-B154-CA8885C5C659}">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Evaluate What is Valuable</a:t>
          </a:r>
          <a:endParaRPr lang="en-CA" dirty="0"/>
        </a:p>
      </dgm:t>
    </dgm:pt>
    <dgm:pt modelId="{1BF79D67-5B08-49CD-B31A-A54C7F82A830}" type="parTrans" cxnId="{8102C0BC-A2F1-4D6F-A1EC-081E7BBCA1CD}">
      <dgm:prSet/>
      <dgm:spPr/>
      <dgm:t>
        <a:bodyPr/>
        <a:lstStyle/>
        <a:p>
          <a:endParaRPr lang="en-CA"/>
        </a:p>
      </dgm:t>
    </dgm:pt>
    <dgm:pt modelId="{52A3324F-251A-4E9B-BCBF-27CE398A52C4}" type="sibTrans" cxnId="{8102C0BC-A2F1-4D6F-A1EC-081E7BBCA1CD}">
      <dgm:prSet/>
      <dgm:spPr/>
      <dgm:t>
        <a:bodyPr/>
        <a:lstStyle/>
        <a:p>
          <a:endParaRPr lang="en-CA"/>
        </a:p>
      </dgm:t>
    </dgm:pt>
    <dgm:pt modelId="{5AB4CCA1-E8EA-4920-AC6B-C1E428A3891D}">
      <dgm:prSet>
        <dgm:style>
          <a:lnRef idx="1">
            <a:schemeClr val="accent1"/>
          </a:lnRef>
          <a:fillRef idx="2">
            <a:schemeClr val="accent1"/>
          </a:fillRef>
          <a:effectRef idx="1">
            <a:schemeClr val="accent1"/>
          </a:effectRef>
          <a:fontRef idx="minor">
            <a:schemeClr val="dk1"/>
          </a:fontRef>
        </dgm:style>
      </dgm:prSet>
      <dgm:spPr/>
      <dgm:t>
        <a:bodyPr/>
        <a:lstStyle/>
        <a:p>
          <a:r>
            <a:rPr lang="en-CA" dirty="0" smtClean="0"/>
            <a:t>Reporting Out</a:t>
          </a:r>
          <a:endParaRPr lang="en-CA" dirty="0"/>
        </a:p>
      </dgm:t>
    </dgm:pt>
    <dgm:pt modelId="{73F0E275-3375-4AE3-AC19-D8EF3A0CE76B}" type="parTrans" cxnId="{9A887E0B-7F81-4FB0-95A1-517678A3D11E}">
      <dgm:prSet/>
      <dgm:spPr/>
      <dgm:t>
        <a:bodyPr/>
        <a:lstStyle/>
        <a:p>
          <a:endParaRPr lang="en-CA"/>
        </a:p>
      </dgm:t>
    </dgm:pt>
    <dgm:pt modelId="{A586E31B-FF7C-4785-AEC6-0C2ACF600DB2}" type="sibTrans" cxnId="{9A887E0B-7F81-4FB0-95A1-517678A3D11E}">
      <dgm:prSet/>
      <dgm:spPr/>
      <dgm:t>
        <a:bodyPr/>
        <a:lstStyle/>
        <a:p>
          <a:endParaRPr lang="en-CA"/>
        </a:p>
      </dgm:t>
    </dgm:pt>
    <dgm:pt modelId="{C20F4A87-F91F-4588-B3E7-8C0F6562BFA5}" type="pres">
      <dgm:prSet presAssocID="{D31D761D-9FB8-400F-9467-066D6A61578A}" presName="Name0" presStyleCnt="0">
        <dgm:presLayoutVars>
          <dgm:dir/>
          <dgm:animLvl val="lvl"/>
          <dgm:resizeHandles val="exact"/>
        </dgm:presLayoutVars>
      </dgm:prSet>
      <dgm:spPr/>
      <dgm:t>
        <a:bodyPr/>
        <a:lstStyle/>
        <a:p>
          <a:endParaRPr lang="en-CA"/>
        </a:p>
      </dgm:t>
    </dgm:pt>
    <dgm:pt modelId="{FCB0A621-FACC-42BC-86DE-DBB1214AB5F9}" type="pres">
      <dgm:prSet presAssocID="{2088CFBF-3679-4A13-A8FC-447BB4BCD7BE}" presName="boxAndChildren" presStyleCnt="0"/>
      <dgm:spPr/>
    </dgm:pt>
    <dgm:pt modelId="{236E4B2A-45D0-43F3-B366-7E0DE01EE47A}" type="pres">
      <dgm:prSet presAssocID="{2088CFBF-3679-4A13-A8FC-447BB4BCD7BE}" presName="parentTextBox" presStyleLbl="node1" presStyleIdx="0" presStyleCnt="4" custLinFactNeighborX="-749" custLinFactNeighborY="-1387"/>
      <dgm:spPr/>
      <dgm:t>
        <a:bodyPr/>
        <a:lstStyle/>
        <a:p>
          <a:endParaRPr lang="en-CA"/>
        </a:p>
      </dgm:t>
    </dgm:pt>
    <dgm:pt modelId="{98981824-D8E9-4768-ADDD-CAF4F8F643E1}" type="pres">
      <dgm:prSet presAssocID="{2088CFBF-3679-4A13-A8FC-447BB4BCD7BE}" presName="entireBox" presStyleLbl="node1" presStyleIdx="0" presStyleCnt="4"/>
      <dgm:spPr/>
      <dgm:t>
        <a:bodyPr/>
        <a:lstStyle/>
        <a:p>
          <a:endParaRPr lang="en-CA"/>
        </a:p>
      </dgm:t>
    </dgm:pt>
    <dgm:pt modelId="{7E0CE277-CA11-45AB-B515-8CD2A1A9B05B}" type="pres">
      <dgm:prSet presAssocID="{2088CFBF-3679-4A13-A8FC-447BB4BCD7BE}" presName="descendantBox" presStyleCnt="0"/>
      <dgm:spPr/>
    </dgm:pt>
    <dgm:pt modelId="{A60D0AD3-DEA4-4202-A7A9-F6DBEF742FAB}" type="pres">
      <dgm:prSet presAssocID="{4E8293B9-3779-4E2D-9945-C940A2E2ED99}" presName="childTextBox" presStyleLbl="fgAccFollowNode1" presStyleIdx="0" presStyleCnt="14">
        <dgm:presLayoutVars>
          <dgm:bulletEnabled val="1"/>
        </dgm:presLayoutVars>
      </dgm:prSet>
      <dgm:spPr/>
      <dgm:t>
        <a:bodyPr/>
        <a:lstStyle/>
        <a:p>
          <a:endParaRPr lang="en-CA"/>
        </a:p>
      </dgm:t>
    </dgm:pt>
    <dgm:pt modelId="{BD2602B8-80EB-45A3-A528-FD625ACF448D}" type="pres">
      <dgm:prSet presAssocID="{853CE1EB-095D-4847-B77A-755236B5FC98}" presName="childTextBox" presStyleLbl="fgAccFollowNode1" presStyleIdx="1" presStyleCnt="14">
        <dgm:presLayoutVars>
          <dgm:bulletEnabled val="1"/>
        </dgm:presLayoutVars>
      </dgm:prSet>
      <dgm:spPr/>
      <dgm:t>
        <a:bodyPr/>
        <a:lstStyle/>
        <a:p>
          <a:endParaRPr lang="en-CA"/>
        </a:p>
      </dgm:t>
    </dgm:pt>
    <dgm:pt modelId="{9163883E-D3E0-45B0-8F9B-8973FE180A2A}" type="pres">
      <dgm:prSet presAssocID="{6BAF004D-B131-48C6-B154-CA8885C5C659}" presName="childTextBox" presStyleLbl="fgAccFollowNode1" presStyleIdx="2" presStyleCnt="14">
        <dgm:presLayoutVars>
          <dgm:bulletEnabled val="1"/>
        </dgm:presLayoutVars>
      </dgm:prSet>
      <dgm:spPr/>
      <dgm:t>
        <a:bodyPr/>
        <a:lstStyle/>
        <a:p>
          <a:endParaRPr lang="en-CA"/>
        </a:p>
      </dgm:t>
    </dgm:pt>
    <dgm:pt modelId="{8E03BCCF-98A0-44D8-9AA5-539B6862DD9B}" type="pres">
      <dgm:prSet presAssocID="{5AB4CCA1-E8EA-4920-AC6B-C1E428A3891D}" presName="childTextBox" presStyleLbl="fgAccFollowNode1" presStyleIdx="3" presStyleCnt="14">
        <dgm:presLayoutVars>
          <dgm:bulletEnabled val="1"/>
        </dgm:presLayoutVars>
      </dgm:prSet>
      <dgm:spPr/>
      <dgm:t>
        <a:bodyPr/>
        <a:lstStyle/>
        <a:p>
          <a:endParaRPr lang="en-CA"/>
        </a:p>
      </dgm:t>
    </dgm:pt>
    <dgm:pt modelId="{2A62230D-FE5C-4C0F-975F-F36C7DFAC4E4}" type="pres">
      <dgm:prSet presAssocID="{4C44473F-458B-4BCE-84D6-E92074E28448}" presName="sp" presStyleCnt="0"/>
      <dgm:spPr/>
    </dgm:pt>
    <dgm:pt modelId="{D6B3F671-09A0-4237-8C34-9B77EA0E24AF}" type="pres">
      <dgm:prSet presAssocID="{D9C4CF10-69C4-4147-A3CE-970D4D72C3E0}" presName="arrowAndChildren" presStyleCnt="0"/>
      <dgm:spPr/>
    </dgm:pt>
    <dgm:pt modelId="{B47ED03D-8B0E-4695-806E-E8DA91450311}" type="pres">
      <dgm:prSet presAssocID="{D9C4CF10-69C4-4147-A3CE-970D4D72C3E0}" presName="parentTextArrow" presStyleLbl="node1" presStyleIdx="0" presStyleCnt="4"/>
      <dgm:spPr/>
      <dgm:t>
        <a:bodyPr/>
        <a:lstStyle/>
        <a:p>
          <a:endParaRPr lang="en-CA"/>
        </a:p>
      </dgm:t>
    </dgm:pt>
    <dgm:pt modelId="{88FDBD60-2720-4DC1-98B8-F8FBC3609717}" type="pres">
      <dgm:prSet presAssocID="{D9C4CF10-69C4-4147-A3CE-970D4D72C3E0}" presName="arrow" presStyleLbl="node1" presStyleIdx="1" presStyleCnt="4"/>
      <dgm:spPr/>
      <dgm:t>
        <a:bodyPr/>
        <a:lstStyle/>
        <a:p>
          <a:endParaRPr lang="en-CA"/>
        </a:p>
      </dgm:t>
    </dgm:pt>
    <dgm:pt modelId="{39912135-9AF9-442A-8041-09A6BDBE96FF}" type="pres">
      <dgm:prSet presAssocID="{D9C4CF10-69C4-4147-A3CE-970D4D72C3E0}" presName="descendantArrow" presStyleCnt="0"/>
      <dgm:spPr/>
    </dgm:pt>
    <dgm:pt modelId="{AF7694FC-41D4-4BF4-B85D-2C0E4F2D0C36}" type="pres">
      <dgm:prSet presAssocID="{B623AA6C-1722-4885-82FA-81C56C24F7D5}" presName="childTextArrow" presStyleLbl="fgAccFollowNode1" presStyleIdx="4" presStyleCnt="14">
        <dgm:presLayoutVars>
          <dgm:bulletEnabled val="1"/>
        </dgm:presLayoutVars>
      </dgm:prSet>
      <dgm:spPr/>
      <dgm:t>
        <a:bodyPr/>
        <a:lstStyle/>
        <a:p>
          <a:endParaRPr lang="en-CA"/>
        </a:p>
      </dgm:t>
    </dgm:pt>
    <dgm:pt modelId="{2C08C0BB-6E59-4476-A3AE-C7B98ACF0C30}" type="pres">
      <dgm:prSet presAssocID="{CBF7983D-4A16-4600-A1E2-1EAF052216C1}" presName="childTextArrow" presStyleLbl="fgAccFollowNode1" presStyleIdx="5" presStyleCnt="14">
        <dgm:presLayoutVars>
          <dgm:bulletEnabled val="1"/>
        </dgm:presLayoutVars>
      </dgm:prSet>
      <dgm:spPr/>
      <dgm:t>
        <a:bodyPr/>
        <a:lstStyle/>
        <a:p>
          <a:endParaRPr lang="en-CA"/>
        </a:p>
      </dgm:t>
    </dgm:pt>
    <dgm:pt modelId="{9D28585E-D1F5-4E09-8401-41E5B26E961C}" type="pres">
      <dgm:prSet presAssocID="{779FACF1-AED5-4C6E-9FEF-7D45325999C1}" presName="childTextArrow" presStyleLbl="fgAccFollowNode1" presStyleIdx="6" presStyleCnt="14">
        <dgm:presLayoutVars>
          <dgm:bulletEnabled val="1"/>
        </dgm:presLayoutVars>
      </dgm:prSet>
      <dgm:spPr/>
      <dgm:t>
        <a:bodyPr/>
        <a:lstStyle/>
        <a:p>
          <a:endParaRPr lang="en-CA"/>
        </a:p>
      </dgm:t>
    </dgm:pt>
    <dgm:pt modelId="{BFF2A5AE-4484-4455-8FA6-8A31D3C7B5BF}" type="pres">
      <dgm:prSet presAssocID="{6E40B045-AD50-4B73-A624-689CBF50FEFB}" presName="sp" presStyleCnt="0"/>
      <dgm:spPr/>
    </dgm:pt>
    <dgm:pt modelId="{6390900C-503C-437B-A72D-BD7B4411E832}" type="pres">
      <dgm:prSet presAssocID="{FAFE977E-3767-461F-BF0D-FCA654943B17}" presName="arrowAndChildren" presStyleCnt="0"/>
      <dgm:spPr/>
    </dgm:pt>
    <dgm:pt modelId="{89FBCDA9-27FF-46A0-A16C-7BFA25032926}" type="pres">
      <dgm:prSet presAssocID="{FAFE977E-3767-461F-BF0D-FCA654943B17}" presName="parentTextArrow" presStyleLbl="node1" presStyleIdx="1" presStyleCnt="4"/>
      <dgm:spPr/>
      <dgm:t>
        <a:bodyPr/>
        <a:lstStyle/>
        <a:p>
          <a:endParaRPr lang="en-CA"/>
        </a:p>
      </dgm:t>
    </dgm:pt>
    <dgm:pt modelId="{5BEDDE24-9DC4-4964-BD77-BB689D7D25FC}" type="pres">
      <dgm:prSet presAssocID="{FAFE977E-3767-461F-BF0D-FCA654943B17}" presName="arrow" presStyleLbl="node1" presStyleIdx="2" presStyleCnt="4"/>
      <dgm:spPr/>
      <dgm:t>
        <a:bodyPr/>
        <a:lstStyle/>
        <a:p>
          <a:endParaRPr lang="en-CA"/>
        </a:p>
      </dgm:t>
    </dgm:pt>
    <dgm:pt modelId="{B86653DF-1A9E-4EC6-9A34-2BD64EDC8C67}" type="pres">
      <dgm:prSet presAssocID="{FAFE977E-3767-461F-BF0D-FCA654943B17}" presName="descendantArrow" presStyleCnt="0"/>
      <dgm:spPr/>
    </dgm:pt>
    <dgm:pt modelId="{50433AF8-FD14-4146-A318-191DCE53C974}" type="pres">
      <dgm:prSet presAssocID="{845A3F9A-8751-4D34-959F-57DA24F92196}" presName="childTextArrow" presStyleLbl="fgAccFollowNode1" presStyleIdx="7" presStyleCnt="14">
        <dgm:presLayoutVars>
          <dgm:bulletEnabled val="1"/>
        </dgm:presLayoutVars>
      </dgm:prSet>
      <dgm:spPr/>
      <dgm:t>
        <a:bodyPr/>
        <a:lstStyle/>
        <a:p>
          <a:endParaRPr lang="en-CA"/>
        </a:p>
      </dgm:t>
    </dgm:pt>
    <dgm:pt modelId="{EAEF5898-78E8-49F8-8AC2-ABB975B6CC8A}" type="pres">
      <dgm:prSet presAssocID="{D2E21E60-C823-41EB-B660-A00074BEE222}" presName="childTextArrow" presStyleLbl="fgAccFollowNode1" presStyleIdx="8" presStyleCnt="14">
        <dgm:presLayoutVars>
          <dgm:bulletEnabled val="1"/>
        </dgm:presLayoutVars>
      </dgm:prSet>
      <dgm:spPr/>
      <dgm:t>
        <a:bodyPr/>
        <a:lstStyle/>
        <a:p>
          <a:endParaRPr lang="en-CA"/>
        </a:p>
      </dgm:t>
    </dgm:pt>
    <dgm:pt modelId="{B3B9CD7C-5F6B-4321-9AFC-7493665F98C5}" type="pres">
      <dgm:prSet presAssocID="{4735CC20-4A3D-49FD-8086-82FC0D68BD27}" presName="childTextArrow" presStyleLbl="fgAccFollowNode1" presStyleIdx="9" presStyleCnt="14">
        <dgm:presLayoutVars>
          <dgm:bulletEnabled val="1"/>
        </dgm:presLayoutVars>
      </dgm:prSet>
      <dgm:spPr/>
      <dgm:t>
        <a:bodyPr/>
        <a:lstStyle/>
        <a:p>
          <a:endParaRPr lang="en-CA"/>
        </a:p>
      </dgm:t>
    </dgm:pt>
    <dgm:pt modelId="{D4213D8B-65C9-4974-A4A2-ADA0BCAD09D6}" type="pres">
      <dgm:prSet presAssocID="{E99AEDD9-F047-4641-A000-7B2E4B282164}" presName="childTextArrow" presStyleLbl="fgAccFollowNode1" presStyleIdx="10" presStyleCnt="14">
        <dgm:presLayoutVars>
          <dgm:bulletEnabled val="1"/>
        </dgm:presLayoutVars>
      </dgm:prSet>
      <dgm:spPr/>
      <dgm:t>
        <a:bodyPr/>
        <a:lstStyle/>
        <a:p>
          <a:endParaRPr lang="en-CA"/>
        </a:p>
      </dgm:t>
    </dgm:pt>
    <dgm:pt modelId="{FC091491-F999-4F18-9090-2E85C20F960F}" type="pres">
      <dgm:prSet presAssocID="{B56CAB0C-58F0-427F-81AC-42038664D265}" presName="childTextArrow" presStyleLbl="fgAccFollowNode1" presStyleIdx="11" presStyleCnt="14">
        <dgm:presLayoutVars>
          <dgm:bulletEnabled val="1"/>
        </dgm:presLayoutVars>
      </dgm:prSet>
      <dgm:spPr/>
      <dgm:t>
        <a:bodyPr/>
        <a:lstStyle/>
        <a:p>
          <a:endParaRPr lang="en-CA"/>
        </a:p>
      </dgm:t>
    </dgm:pt>
    <dgm:pt modelId="{36CDA57C-084C-4E55-9907-0B3C58D71B76}" type="pres">
      <dgm:prSet presAssocID="{058AFF9C-7638-4881-9395-37C7638A8698}" presName="sp" presStyleCnt="0"/>
      <dgm:spPr/>
    </dgm:pt>
    <dgm:pt modelId="{46C6298F-AB5F-46ED-BF09-25B432ABECB0}" type="pres">
      <dgm:prSet presAssocID="{2906C495-4F04-4EC5-B67A-CE37F473749E}" presName="arrowAndChildren" presStyleCnt="0"/>
      <dgm:spPr/>
    </dgm:pt>
    <dgm:pt modelId="{97D58970-74FB-4BA4-B253-30B85507661E}" type="pres">
      <dgm:prSet presAssocID="{2906C495-4F04-4EC5-B67A-CE37F473749E}" presName="parentTextArrow" presStyleLbl="node1" presStyleIdx="2" presStyleCnt="4"/>
      <dgm:spPr/>
      <dgm:t>
        <a:bodyPr/>
        <a:lstStyle/>
        <a:p>
          <a:endParaRPr lang="en-CA"/>
        </a:p>
      </dgm:t>
    </dgm:pt>
    <dgm:pt modelId="{9D2C58C1-8C56-4B80-BD5B-662D51C68980}" type="pres">
      <dgm:prSet presAssocID="{2906C495-4F04-4EC5-B67A-CE37F473749E}" presName="arrow" presStyleLbl="node1" presStyleIdx="3" presStyleCnt="4"/>
      <dgm:spPr/>
      <dgm:t>
        <a:bodyPr/>
        <a:lstStyle/>
        <a:p>
          <a:endParaRPr lang="en-CA"/>
        </a:p>
      </dgm:t>
    </dgm:pt>
    <dgm:pt modelId="{D95694A7-C3E8-4339-99CF-20D5981F02E4}" type="pres">
      <dgm:prSet presAssocID="{2906C495-4F04-4EC5-B67A-CE37F473749E}" presName="descendantArrow" presStyleCnt="0"/>
      <dgm:spPr/>
    </dgm:pt>
    <dgm:pt modelId="{124BC28D-7A58-44DF-919E-95C7C8F2ABE4}" type="pres">
      <dgm:prSet presAssocID="{34E9C07A-0EFC-442B-B6BF-68BFFED5F052}" presName="childTextArrow" presStyleLbl="fgAccFollowNode1" presStyleIdx="12" presStyleCnt="14">
        <dgm:presLayoutVars>
          <dgm:bulletEnabled val="1"/>
        </dgm:presLayoutVars>
      </dgm:prSet>
      <dgm:spPr/>
      <dgm:t>
        <a:bodyPr/>
        <a:lstStyle/>
        <a:p>
          <a:endParaRPr lang="en-CA"/>
        </a:p>
      </dgm:t>
    </dgm:pt>
    <dgm:pt modelId="{4773672B-2011-4C61-AE2F-726F3E57D0FD}" type="pres">
      <dgm:prSet presAssocID="{6733F53C-AD65-4121-9D36-8E3ED5C2D6B4}" presName="childTextArrow" presStyleLbl="fgAccFollowNode1" presStyleIdx="13" presStyleCnt="14">
        <dgm:presLayoutVars>
          <dgm:bulletEnabled val="1"/>
        </dgm:presLayoutVars>
      </dgm:prSet>
      <dgm:spPr/>
      <dgm:t>
        <a:bodyPr/>
        <a:lstStyle/>
        <a:p>
          <a:endParaRPr lang="en-CA"/>
        </a:p>
      </dgm:t>
    </dgm:pt>
  </dgm:ptLst>
  <dgm:cxnLst>
    <dgm:cxn modelId="{2A8D8E32-3CE8-4633-9140-D7E371D74305}" type="presOf" srcId="{2906C495-4F04-4EC5-B67A-CE37F473749E}" destId="{97D58970-74FB-4BA4-B253-30B85507661E}" srcOrd="0" destOrd="0" presId="urn:microsoft.com/office/officeart/2005/8/layout/process4"/>
    <dgm:cxn modelId="{4EA10B28-09A7-446D-99D1-38474DC5D835}" type="presOf" srcId="{D31D761D-9FB8-400F-9467-066D6A61578A}" destId="{C20F4A87-F91F-4588-B3E7-8C0F6562BFA5}" srcOrd="0" destOrd="0" presId="urn:microsoft.com/office/officeart/2005/8/layout/process4"/>
    <dgm:cxn modelId="{C99DC3A7-CE4C-4A27-8DFA-514DED2E6915}" type="presOf" srcId="{6BAF004D-B131-48C6-B154-CA8885C5C659}" destId="{9163883E-D3E0-45B0-8F9B-8973FE180A2A}" srcOrd="0" destOrd="0" presId="urn:microsoft.com/office/officeart/2005/8/layout/process4"/>
    <dgm:cxn modelId="{4D98670A-BD99-4F5F-BBCE-DBDD30C7705F}" type="presOf" srcId="{D2E21E60-C823-41EB-B660-A00074BEE222}" destId="{EAEF5898-78E8-49F8-8AC2-ABB975B6CC8A}" srcOrd="0" destOrd="0" presId="urn:microsoft.com/office/officeart/2005/8/layout/process4"/>
    <dgm:cxn modelId="{CAADA3D3-32BD-465A-95A4-F19266B55921}" type="presOf" srcId="{4E8293B9-3779-4E2D-9945-C940A2E2ED99}" destId="{A60D0AD3-DEA4-4202-A7A9-F6DBEF742FAB}" srcOrd="0" destOrd="0" presId="urn:microsoft.com/office/officeart/2005/8/layout/process4"/>
    <dgm:cxn modelId="{0B1DB599-CDF0-48C1-B670-A8CF425F008D}" type="presOf" srcId="{FAFE977E-3767-461F-BF0D-FCA654943B17}" destId="{89FBCDA9-27FF-46A0-A16C-7BFA25032926}" srcOrd="0" destOrd="0" presId="urn:microsoft.com/office/officeart/2005/8/layout/process4"/>
    <dgm:cxn modelId="{7C0EA7BE-F620-438A-9D5A-E87A4CF9C85F}" srcId="{D31D761D-9FB8-400F-9467-066D6A61578A}" destId="{D9C4CF10-69C4-4147-A3CE-970D4D72C3E0}" srcOrd="2" destOrd="0" parTransId="{EE61ABF1-C76A-4B49-BEF0-66B4E09D15DC}" sibTransId="{4C44473F-458B-4BCE-84D6-E92074E28448}"/>
    <dgm:cxn modelId="{8102C0BC-A2F1-4D6F-A1EC-081E7BBCA1CD}" srcId="{2088CFBF-3679-4A13-A8FC-447BB4BCD7BE}" destId="{6BAF004D-B131-48C6-B154-CA8885C5C659}" srcOrd="2" destOrd="0" parTransId="{1BF79D67-5B08-49CD-B31A-A54C7F82A830}" sibTransId="{52A3324F-251A-4E9B-BCBF-27CE398A52C4}"/>
    <dgm:cxn modelId="{32A4C252-C995-405D-9282-DF4B514274ED}" srcId="{D31D761D-9FB8-400F-9467-066D6A61578A}" destId="{FAFE977E-3767-461F-BF0D-FCA654943B17}" srcOrd="1" destOrd="0" parTransId="{9CB40BF4-0092-4251-BA0F-A786FADABADB}" sibTransId="{6E40B045-AD50-4B73-A624-689CBF50FEFB}"/>
    <dgm:cxn modelId="{82D1E019-F146-4765-9247-1AB939FAB294}" type="presOf" srcId="{779FACF1-AED5-4C6E-9FEF-7D45325999C1}" destId="{9D28585E-D1F5-4E09-8401-41E5B26E961C}" srcOrd="0" destOrd="0" presId="urn:microsoft.com/office/officeart/2005/8/layout/process4"/>
    <dgm:cxn modelId="{23371A5C-EAD7-4D91-98EA-9EB2D4E512AF}" srcId="{FAFE977E-3767-461F-BF0D-FCA654943B17}" destId="{D2E21E60-C823-41EB-B660-A00074BEE222}" srcOrd="1" destOrd="0" parTransId="{45520127-6F1E-4FB9-8D4B-BF6B1D6BD80D}" sibTransId="{10B3A200-F5C1-489E-A896-E4F90788E74E}"/>
    <dgm:cxn modelId="{1C24C273-71F9-4286-9F83-38CEB6779D75}" srcId="{D9C4CF10-69C4-4147-A3CE-970D4D72C3E0}" destId="{779FACF1-AED5-4C6E-9FEF-7D45325999C1}" srcOrd="2" destOrd="0" parTransId="{14C3CA93-001A-4D60-81B0-85CCD1AC4682}" sibTransId="{993C5B6B-CCE5-4364-9A55-B1CBD6911FDA}"/>
    <dgm:cxn modelId="{2B8499FC-2D05-4FA7-B908-022654E26903}" type="presOf" srcId="{5AB4CCA1-E8EA-4920-AC6B-C1E428A3891D}" destId="{8E03BCCF-98A0-44D8-9AA5-539B6862DD9B}" srcOrd="0" destOrd="0" presId="urn:microsoft.com/office/officeart/2005/8/layout/process4"/>
    <dgm:cxn modelId="{5B975AE6-FF8E-4FE2-932A-B1427E5448A0}" type="presOf" srcId="{B623AA6C-1722-4885-82FA-81C56C24F7D5}" destId="{AF7694FC-41D4-4BF4-B85D-2C0E4F2D0C36}" srcOrd="0" destOrd="0" presId="urn:microsoft.com/office/officeart/2005/8/layout/process4"/>
    <dgm:cxn modelId="{06E789BE-A06F-4AF2-B3A9-CB42A0A08104}" srcId="{D9C4CF10-69C4-4147-A3CE-970D4D72C3E0}" destId="{B623AA6C-1722-4885-82FA-81C56C24F7D5}" srcOrd="0" destOrd="0" parTransId="{2A81B4B6-5B13-4161-BF92-1E8A94F24633}" sibTransId="{BADDC2C5-D5E5-4339-A284-BE016BBF167F}"/>
    <dgm:cxn modelId="{F185E39C-BDF6-41D6-B23E-578D1B9ADCE8}" srcId="{FAFE977E-3767-461F-BF0D-FCA654943B17}" destId="{E99AEDD9-F047-4641-A000-7B2E4B282164}" srcOrd="3" destOrd="0" parTransId="{2FC92A99-8099-4371-B730-2B985DD5137B}" sibTransId="{C55083D1-5A9D-4D5B-89CB-E5161E34E913}"/>
    <dgm:cxn modelId="{62786572-EF85-489E-BF55-5513C7626B35}" type="presOf" srcId="{D9C4CF10-69C4-4147-A3CE-970D4D72C3E0}" destId="{88FDBD60-2720-4DC1-98B8-F8FBC3609717}" srcOrd="1" destOrd="0" presId="urn:microsoft.com/office/officeart/2005/8/layout/process4"/>
    <dgm:cxn modelId="{DA63F383-2E41-4F17-A419-BF6ED4A20F33}" type="presOf" srcId="{2088CFBF-3679-4A13-A8FC-447BB4BCD7BE}" destId="{236E4B2A-45D0-43F3-B366-7E0DE01EE47A}" srcOrd="0" destOrd="0" presId="urn:microsoft.com/office/officeart/2005/8/layout/process4"/>
    <dgm:cxn modelId="{75161DEA-830D-4E4D-9B64-4617CC1C334D}" type="presOf" srcId="{4735CC20-4A3D-49FD-8086-82FC0D68BD27}" destId="{B3B9CD7C-5F6B-4321-9AFC-7493665F98C5}" srcOrd="0" destOrd="0" presId="urn:microsoft.com/office/officeart/2005/8/layout/process4"/>
    <dgm:cxn modelId="{068AECF0-6EE8-4D67-929D-9BF3957F174C}" srcId="{FAFE977E-3767-461F-BF0D-FCA654943B17}" destId="{4735CC20-4A3D-49FD-8086-82FC0D68BD27}" srcOrd="2" destOrd="0" parTransId="{FA198CDE-A2A9-4851-9F6B-F5A7E4051C44}" sibTransId="{3FA63465-CB91-42E8-900D-9DBCDA7C0FD0}"/>
    <dgm:cxn modelId="{0C0FD330-F70E-4EBC-8F41-519BF10BFC18}" srcId="{FAFE977E-3767-461F-BF0D-FCA654943B17}" destId="{845A3F9A-8751-4D34-959F-57DA24F92196}" srcOrd="0" destOrd="0" parTransId="{D180D177-1C0B-4D86-9B3B-8E0E68097493}" sibTransId="{4EB27F4F-D6CA-4514-9520-6A1A9B883779}"/>
    <dgm:cxn modelId="{DFAD929D-FFB1-4413-A2B6-293BD0A073C8}" type="presOf" srcId="{E99AEDD9-F047-4641-A000-7B2E4B282164}" destId="{D4213D8B-65C9-4974-A4A2-ADA0BCAD09D6}" srcOrd="0" destOrd="0" presId="urn:microsoft.com/office/officeart/2005/8/layout/process4"/>
    <dgm:cxn modelId="{03E17359-B8E9-45FB-92B2-B3DC091E645E}" srcId="{D31D761D-9FB8-400F-9467-066D6A61578A}" destId="{2906C495-4F04-4EC5-B67A-CE37F473749E}" srcOrd="0" destOrd="0" parTransId="{28AEBA25-96A3-43C9-A78E-AF20DB574721}" sibTransId="{058AFF9C-7638-4881-9395-37C7638A8698}"/>
    <dgm:cxn modelId="{E1966A3A-5EEE-49DD-906A-2529034D8D19}" srcId="{FAFE977E-3767-461F-BF0D-FCA654943B17}" destId="{B56CAB0C-58F0-427F-81AC-42038664D265}" srcOrd="4" destOrd="0" parTransId="{0DB005F7-4CC1-4093-B4F7-B3CB776CB1F4}" sibTransId="{9BBEA25E-D27E-43FE-8AEE-1E71D749822C}"/>
    <dgm:cxn modelId="{5E28A7CF-9A97-439B-977D-9AF6427FAD30}" type="presOf" srcId="{853CE1EB-095D-4847-B77A-755236B5FC98}" destId="{BD2602B8-80EB-45A3-A528-FD625ACF448D}" srcOrd="0" destOrd="0" presId="urn:microsoft.com/office/officeart/2005/8/layout/process4"/>
    <dgm:cxn modelId="{FA486F82-D859-427F-9126-35D455FBA3AC}" srcId="{2906C495-4F04-4EC5-B67A-CE37F473749E}" destId="{34E9C07A-0EFC-442B-B6BF-68BFFED5F052}" srcOrd="0" destOrd="0" parTransId="{A18C458B-3163-4C28-A6E0-FA89DD9CC6A9}" sibTransId="{96D6075A-811C-4342-8740-7016A1D2D391}"/>
    <dgm:cxn modelId="{2CE67D4F-C0C0-4324-B41B-F7FF94AFAE54}" srcId="{2906C495-4F04-4EC5-B67A-CE37F473749E}" destId="{6733F53C-AD65-4121-9D36-8E3ED5C2D6B4}" srcOrd="1" destOrd="0" parTransId="{102A3E02-D5FA-4D22-B0ED-CC67E46844BB}" sibTransId="{BB76E3C9-F693-441F-9D8F-168708F5D74E}"/>
    <dgm:cxn modelId="{4473FE11-C561-4FCA-9814-AC26AE86552E}" srcId="{2088CFBF-3679-4A13-A8FC-447BB4BCD7BE}" destId="{4E8293B9-3779-4E2D-9945-C940A2E2ED99}" srcOrd="0" destOrd="0" parTransId="{BA697414-1F91-4D31-A0A3-4364A9469087}" sibTransId="{9F5A6247-B1AA-4F2A-9CFC-7B9E50DF8714}"/>
    <dgm:cxn modelId="{D2047FA7-DC6E-4E31-8685-12A4F6DA9AFF}" srcId="{D31D761D-9FB8-400F-9467-066D6A61578A}" destId="{2088CFBF-3679-4A13-A8FC-447BB4BCD7BE}" srcOrd="3" destOrd="0" parTransId="{008104CD-550D-4414-B258-858C3A348FC1}" sibTransId="{8B4F8E18-B9C6-4A78-8ECD-DA755D0CF19C}"/>
    <dgm:cxn modelId="{1BE484D7-2027-42A5-BD8D-28513AB4E458}" srcId="{D9C4CF10-69C4-4147-A3CE-970D4D72C3E0}" destId="{CBF7983D-4A16-4600-A1E2-1EAF052216C1}" srcOrd="1" destOrd="0" parTransId="{D7541AE8-E0BE-4360-B1A9-9416BF3E95D4}" sibTransId="{0B7D78B9-2D2A-43D1-B81C-7D9B232B073A}"/>
    <dgm:cxn modelId="{92200F86-09A7-4C82-9E1F-43AA5968DD33}" type="presOf" srcId="{B56CAB0C-58F0-427F-81AC-42038664D265}" destId="{FC091491-F999-4F18-9090-2E85C20F960F}" srcOrd="0" destOrd="0" presId="urn:microsoft.com/office/officeart/2005/8/layout/process4"/>
    <dgm:cxn modelId="{624A8EBA-20C6-4E89-8E50-5B5860DAB311}" type="presOf" srcId="{D9C4CF10-69C4-4147-A3CE-970D4D72C3E0}" destId="{B47ED03D-8B0E-4695-806E-E8DA91450311}" srcOrd="0" destOrd="0" presId="urn:microsoft.com/office/officeart/2005/8/layout/process4"/>
    <dgm:cxn modelId="{3B094F0D-1E53-4FB2-AB7C-CC80623906DA}" type="presOf" srcId="{2906C495-4F04-4EC5-B67A-CE37F473749E}" destId="{9D2C58C1-8C56-4B80-BD5B-662D51C68980}" srcOrd="1" destOrd="0" presId="urn:microsoft.com/office/officeart/2005/8/layout/process4"/>
    <dgm:cxn modelId="{9C1A238A-CDFB-4D5D-AFBC-726098F65D47}" type="presOf" srcId="{FAFE977E-3767-461F-BF0D-FCA654943B17}" destId="{5BEDDE24-9DC4-4964-BD77-BB689D7D25FC}" srcOrd="1" destOrd="0" presId="urn:microsoft.com/office/officeart/2005/8/layout/process4"/>
    <dgm:cxn modelId="{0CBAD55E-ABE0-4B6C-B1CB-0CDBC8E6D049}" type="presOf" srcId="{845A3F9A-8751-4D34-959F-57DA24F92196}" destId="{50433AF8-FD14-4146-A318-191DCE53C974}" srcOrd="0" destOrd="0" presId="urn:microsoft.com/office/officeart/2005/8/layout/process4"/>
    <dgm:cxn modelId="{5979016D-1150-40CC-9C4A-971A51CBB18B}" type="presOf" srcId="{34E9C07A-0EFC-442B-B6BF-68BFFED5F052}" destId="{124BC28D-7A58-44DF-919E-95C7C8F2ABE4}" srcOrd="0" destOrd="0" presId="urn:microsoft.com/office/officeart/2005/8/layout/process4"/>
    <dgm:cxn modelId="{9D261AAA-C520-4FEB-BFB3-E6E2D41E3D85}" type="presOf" srcId="{CBF7983D-4A16-4600-A1E2-1EAF052216C1}" destId="{2C08C0BB-6E59-4476-A3AE-C7B98ACF0C30}" srcOrd="0" destOrd="0" presId="urn:microsoft.com/office/officeart/2005/8/layout/process4"/>
    <dgm:cxn modelId="{78B7BD27-DD02-41F8-8675-FE26927B388F}" type="presOf" srcId="{2088CFBF-3679-4A13-A8FC-447BB4BCD7BE}" destId="{98981824-D8E9-4768-ADDD-CAF4F8F643E1}" srcOrd="1" destOrd="0" presId="urn:microsoft.com/office/officeart/2005/8/layout/process4"/>
    <dgm:cxn modelId="{B1D2E7FE-7766-4A49-B2DB-17BDC537AC3D}" srcId="{2088CFBF-3679-4A13-A8FC-447BB4BCD7BE}" destId="{853CE1EB-095D-4847-B77A-755236B5FC98}" srcOrd="1" destOrd="0" parTransId="{498EB1BC-AF75-42B7-8217-E4048BF8DE44}" sibTransId="{64367F4C-BB9D-4FAD-BC20-CD7D14380A3B}"/>
    <dgm:cxn modelId="{923C91C0-1067-4227-A5E6-591347816C12}" type="presOf" srcId="{6733F53C-AD65-4121-9D36-8E3ED5C2D6B4}" destId="{4773672B-2011-4C61-AE2F-726F3E57D0FD}" srcOrd="0" destOrd="0" presId="urn:microsoft.com/office/officeart/2005/8/layout/process4"/>
    <dgm:cxn modelId="{9A887E0B-7F81-4FB0-95A1-517678A3D11E}" srcId="{2088CFBF-3679-4A13-A8FC-447BB4BCD7BE}" destId="{5AB4CCA1-E8EA-4920-AC6B-C1E428A3891D}" srcOrd="3" destOrd="0" parTransId="{73F0E275-3375-4AE3-AC19-D8EF3A0CE76B}" sibTransId="{A586E31B-FF7C-4785-AEC6-0C2ACF600DB2}"/>
    <dgm:cxn modelId="{0C768D06-0CF1-4976-8BEF-0DCF450E0BDC}" type="presParOf" srcId="{C20F4A87-F91F-4588-B3E7-8C0F6562BFA5}" destId="{FCB0A621-FACC-42BC-86DE-DBB1214AB5F9}" srcOrd="0" destOrd="0" presId="urn:microsoft.com/office/officeart/2005/8/layout/process4"/>
    <dgm:cxn modelId="{33F84621-B8EF-4A71-958F-55E92C33C3A9}" type="presParOf" srcId="{FCB0A621-FACC-42BC-86DE-DBB1214AB5F9}" destId="{236E4B2A-45D0-43F3-B366-7E0DE01EE47A}" srcOrd="0" destOrd="0" presId="urn:microsoft.com/office/officeart/2005/8/layout/process4"/>
    <dgm:cxn modelId="{6A6A0B93-3908-4FB7-8AB2-41930ED1ABB5}" type="presParOf" srcId="{FCB0A621-FACC-42BC-86DE-DBB1214AB5F9}" destId="{98981824-D8E9-4768-ADDD-CAF4F8F643E1}" srcOrd="1" destOrd="0" presId="urn:microsoft.com/office/officeart/2005/8/layout/process4"/>
    <dgm:cxn modelId="{F4DFFCD1-9227-45EA-AAFD-2C6648D04508}" type="presParOf" srcId="{FCB0A621-FACC-42BC-86DE-DBB1214AB5F9}" destId="{7E0CE277-CA11-45AB-B515-8CD2A1A9B05B}" srcOrd="2" destOrd="0" presId="urn:microsoft.com/office/officeart/2005/8/layout/process4"/>
    <dgm:cxn modelId="{CC6C262A-9C68-41ED-9498-902BF6B17944}" type="presParOf" srcId="{7E0CE277-CA11-45AB-B515-8CD2A1A9B05B}" destId="{A60D0AD3-DEA4-4202-A7A9-F6DBEF742FAB}" srcOrd="0" destOrd="0" presId="urn:microsoft.com/office/officeart/2005/8/layout/process4"/>
    <dgm:cxn modelId="{F516C817-0D51-4907-BF2F-9849C7058CAB}" type="presParOf" srcId="{7E0CE277-CA11-45AB-B515-8CD2A1A9B05B}" destId="{BD2602B8-80EB-45A3-A528-FD625ACF448D}" srcOrd="1" destOrd="0" presId="urn:microsoft.com/office/officeart/2005/8/layout/process4"/>
    <dgm:cxn modelId="{95A37F6E-059E-4C0A-B469-839356B46A69}" type="presParOf" srcId="{7E0CE277-CA11-45AB-B515-8CD2A1A9B05B}" destId="{9163883E-D3E0-45B0-8F9B-8973FE180A2A}" srcOrd="2" destOrd="0" presId="urn:microsoft.com/office/officeart/2005/8/layout/process4"/>
    <dgm:cxn modelId="{ECC0B18F-0394-46F4-BE16-24A394E75261}" type="presParOf" srcId="{7E0CE277-CA11-45AB-B515-8CD2A1A9B05B}" destId="{8E03BCCF-98A0-44D8-9AA5-539B6862DD9B}" srcOrd="3" destOrd="0" presId="urn:microsoft.com/office/officeart/2005/8/layout/process4"/>
    <dgm:cxn modelId="{C3D454B2-B0CA-4ED1-A388-E2C17859CD90}" type="presParOf" srcId="{C20F4A87-F91F-4588-B3E7-8C0F6562BFA5}" destId="{2A62230D-FE5C-4C0F-975F-F36C7DFAC4E4}" srcOrd="1" destOrd="0" presId="urn:microsoft.com/office/officeart/2005/8/layout/process4"/>
    <dgm:cxn modelId="{0033418D-F786-446A-887D-5A99C7E0979A}" type="presParOf" srcId="{C20F4A87-F91F-4588-B3E7-8C0F6562BFA5}" destId="{D6B3F671-09A0-4237-8C34-9B77EA0E24AF}" srcOrd="2" destOrd="0" presId="urn:microsoft.com/office/officeart/2005/8/layout/process4"/>
    <dgm:cxn modelId="{224EC27A-9947-4461-87DB-8F9CEC19A2FF}" type="presParOf" srcId="{D6B3F671-09A0-4237-8C34-9B77EA0E24AF}" destId="{B47ED03D-8B0E-4695-806E-E8DA91450311}" srcOrd="0" destOrd="0" presId="urn:microsoft.com/office/officeart/2005/8/layout/process4"/>
    <dgm:cxn modelId="{688089D4-6E1A-444A-BF84-BC4C9B67FAA9}" type="presParOf" srcId="{D6B3F671-09A0-4237-8C34-9B77EA0E24AF}" destId="{88FDBD60-2720-4DC1-98B8-F8FBC3609717}" srcOrd="1" destOrd="0" presId="urn:microsoft.com/office/officeart/2005/8/layout/process4"/>
    <dgm:cxn modelId="{D516E9E7-4DC0-41E9-A615-86F0D673D5B0}" type="presParOf" srcId="{D6B3F671-09A0-4237-8C34-9B77EA0E24AF}" destId="{39912135-9AF9-442A-8041-09A6BDBE96FF}" srcOrd="2" destOrd="0" presId="urn:microsoft.com/office/officeart/2005/8/layout/process4"/>
    <dgm:cxn modelId="{2BC54A27-8E67-4674-8180-C01C44D25DEE}" type="presParOf" srcId="{39912135-9AF9-442A-8041-09A6BDBE96FF}" destId="{AF7694FC-41D4-4BF4-B85D-2C0E4F2D0C36}" srcOrd="0" destOrd="0" presId="urn:microsoft.com/office/officeart/2005/8/layout/process4"/>
    <dgm:cxn modelId="{63F2226B-1EC7-433B-A3CF-A7EA4A7311C6}" type="presParOf" srcId="{39912135-9AF9-442A-8041-09A6BDBE96FF}" destId="{2C08C0BB-6E59-4476-A3AE-C7B98ACF0C30}" srcOrd="1" destOrd="0" presId="urn:microsoft.com/office/officeart/2005/8/layout/process4"/>
    <dgm:cxn modelId="{A9CFD33A-1124-4CB5-BD32-3D9CDDEEED93}" type="presParOf" srcId="{39912135-9AF9-442A-8041-09A6BDBE96FF}" destId="{9D28585E-D1F5-4E09-8401-41E5B26E961C}" srcOrd="2" destOrd="0" presId="urn:microsoft.com/office/officeart/2005/8/layout/process4"/>
    <dgm:cxn modelId="{034BFBF4-19FE-4366-BEE4-4B6857D82C3B}" type="presParOf" srcId="{C20F4A87-F91F-4588-B3E7-8C0F6562BFA5}" destId="{BFF2A5AE-4484-4455-8FA6-8A31D3C7B5BF}" srcOrd="3" destOrd="0" presId="urn:microsoft.com/office/officeart/2005/8/layout/process4"/>
    <dgm:cxn modelId="{50F7519E-B4F0-4E3A-A5D0-6079E8F2176A}" type="presParOf" srcId="{C20F4A87-F91F-4588-B3E7-8C0F6562BFA5}" destId="{6390900C-503C-437B-A72D-BD7B4411E832}" srcOrd="4" destOrd="0" presId="urn:microsoft.com/office/officeart/2005/8/layout/process4"/>
    <dgm:cxn modelId="{E568085F-1F90-4127-8827-60D035CEDE11}" type="presParOf" srcId="{6390900C-503C-437B-A72D-BD7B4411E832}" destId="{89FBCDA9-27FF-46A0-A16C-7BFA25032926}" srcOrd="0" destOrd="0" presId="urn:microsoft.com/office/officeart/2005/8/layout/process4"/>
    <dgm:cxn modelId="{DFE70D50-D2B8-497B-9706-30F0E08EC8CC}" type="presParOf" srcId="{6390900C-503C-437B-A72D-BD7B4411E832}" destId="{5BEDDE24-9DC4-4964-BD77-BB689D7D25FC}" srcOrd="1" destOrd="0" presId="urn:microsoft.com/office/officeart/2005/8/layout/process4"/>
    <dgm:cxn modelId="{5884815F-61F0-499F-8923-2A2B121157EE}" type="presParOf" srcId="{6390900C-503C-437B-A72D-BD7B4411E832}" destId="{B86653DF-1A9E-4EC6-9A34-2BD64EDC8C67}" srcOrd="2" destOrd="0" presId="urn:microsoft.com/office/officeart/2005/8/layout/process4"/>
    <dgm:cxn modelId="{008CDC69-95A8-40A5-AEC2-4DBF4E938758}" type="presParOf" srcId="{B86653DF-1A9E-4EC6-9A34-2BD64EDC8C67}" destId="{50433AF8-FD14-4146-A318-191DCE53C974}" srcOrd="0" destOrd="0" presId="urn:microsoft.com/office/officeart/2005/8/layout/process4"/>
    <dgm:cxn modelId="{A33F6D9F-9CBE-4D04-AE89-3DAB5F734765}" type="presParOf" srcId="{B86653DF-1A9E-4EC6-9A34-2BD64EDC8C67}" destId="{EAEF5898-78E8-49F8-8AC2-ABB975B6CC8A}" srcOrd="1" destOrd="0" presId="urn:microsoft.com/office/officeart/2005/8/layout/process4"/>
    <dgm:cxn modelId="{AE0A6C67-7514-4DEE-AF15-EA7F18B69B68}" type="presParOf" srcId="{B86653DF-1A9E-4EC6-9A34-2BD64EDC8C67}" destId="{B3B9CD7C-5F6B-4321-9AFC-7493665F98C5}" srcOrd="2" destOrd="0" presId="urn:microsoft.com/office/officeart/2005/8/layout/process4"/>
    <dgm:cxn modelId="{693F8510-285E-454E-BB50-B800E3FA5D91}" type="presParOf" srcId="{B86653DF-1A9E-4EC6-9A34-2BD64EDC8C67}" destId="{D4213D8B-65C9-4974-A4A2-ADA0BCAD09D6}" srcOrd="3" destOrd="0" presId="urn:microsoft.com/office/officeart/2005/8/layout/process4"/>
    <dgm:cxn modelId="{8C80B16C-B20F-42B4-858A-47D3652E3DB4}" type="presParOf" srcId="{B86653DF-1A9E-4EC6-9A34-2BD64EDC8C67}" destId="{FC091491-F999-4F18-9090-2E85C20F960F}" srcOrd="4" destOrd="0" presId="urn:microsoft.com/office/officeart/2005/8/layout/process4"/>
    <dgm:cxn modelId="{3D40B68E-16C8-4B4E-BDEB-1FDD42809302}" type="presParOf" srcId="{C20F4A87-F91F-4588-B3E7-8C0F6562BFA5}" destId="{36CDA57C-084C-4E55-9907-0B3C58D71B76}" srcOrd="5" destOrd="0" presId="urn:microsoft.com/office/officeart/2005/8/layout/process4"/>
    <dgm:cxn modelId="{46A6DAD8-FD38-4011-B967-40BE6DE4AED0}" type="presParOf" srcId="{C20F4A87-F91F-4588-B3E7-8C0F6562BFA5}" destId="{46C6298F-AB5F-46ED-BF09-25B432ABECB0}" srcOrd="6" destOrd="0" presId="urn:microsoft.com/office/officeart/2005/8/layout/process4"/>
    <dgm:cxn modelId="{1FD5A323-AA0A-4209-9B46-DB6266EA0F7E}" type="presParOf" srcId="{46C6298F-AB5F-46ED-BF09-25B432ABECB0}" destId="{97D58970-74FB-4BA4-B253-30B85507661E}" srcOrd="0" destOrd="0" presId="urn:microsoft.com/office/officeart/2005/8/layout/process4"/>
    <dgm:cxn modelId="{B0BB96D1-DA0E-4151-95C3-5B1DD13FCCF3}" type="presParOf" srcId="{46C6298F-AB5F-46ED-BF09-25B432ABECB0}" destId="{9D2C58C1-8C56-4B80-BD5B-662D51C68980}" srcOrd="1" destOrd="0" presId="urn:microsoft.com/office/officeart/2005/8/layout/process4"/>
    <dgm:cxn modelId="{8757C987-D355-43A6-B855-5319F2F58B14}" type="presParOf" srcId="{46C6298F-AB5F-46ED-BF09-25B432ABECB0}" destId="{D95694A7-C3E8-4339-99CF-20D5981F02E4}" srcOrd="2" destOrd="0" presId="urn:microsoft.com/office/officeart/2005/8/layout/process4"/>
    <dgm:cxn modelId="{9A6851DB-B8D7-4448-AD9D-56C69A9C01CF}" type="presParOf" srcId="{D95694A7-C3E8-4339-99CF-20D5981F02E4}" destId="{124BC28D-7A58-44DF-919E-95C7C8F2ABE4}" srcOrd="0" destOrd="0" presId="urn:microsoft.com/office/officeart/2005/8/layout/process4"/>
    <dgm:cxn modelId="{510CEE8E-5A07-4F7F-9891-92CEA6A3A2A0}" type="presParOf" srcId="{D95694A7-C3E8-4339-99CF-20D5981F02E4}" destId="{4773672B-2011-4C61-AE2F-726F3E57D0FD}" srcOrd="1"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5DC441-2B09-448C-BA52-34464C28F432}" type="datetimeFigureOut">
              <a:rPr lang="en-CA" smtClean="0"/>
              <a:pPr/>
              <a:t>25/01/2012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44CA9DC4-18CC-4C6E-BD0B-EDF9B24F8994}"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DC441-2B09-448C-BA52-34464C28F432}" type="datetimeFigureOut">
              <a:rPr lang="en-CA" smtClean="0"/>
              <a:pPr/>
              <a:t>25/01/2012</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CA9DC4-18CC-4C6E-BD0B-EDF9B24F8994}"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cms.math.ca/crux/" TargetMode="External"/><Relationship Id="rId3" Type="http://schemas.openxmlformats.org/officeDocument/2006/relationships/hyperlink" Target="http://www.peterliljedahl.com/teachers/numeracy-tasks" TargetMode="External"/><Relationship Id="rId7" Type="http://schemas.openxmlformats.org/officeDocument/2006/relationships/hyperlink" Target="http://dan.hersam.com/brain-teasers.html" TargetMode="External"/><Relationship Id="rId12" Type="http://schemas.openxmlformats.org/officeDocument/2006/relationships/hyperlink" Target="http://www.youtube.com/watch?v=u6XAPnuFjJc&amp;feature=player_embedded" TargetMode="External"/><Relationship Id="rId2" Type="http://schemas.openxmlformats.org/officeDocument/2006/relationships/hyperlink" Target="http://nrich.maths.org/public/" TargetMode="External"/><Relationship Id="rId1" Type="http://schemas.openxmlformats.org/officeDocument/2006/relationships/slideLayout" Target="../slideLayouts/slideLayout2.xml"/><Relationship Id="rId6" Type="http://schemas.openxmlformats.org/officeDocument/2006/relationships/hyperlink" Target="http://mathcentral.uregina.ca/mp/current/" TargetMode="External"/><Relationship Id="rId11" Type="http://schemas.openxmlformats.org/officeDocument/2006/relationships/hyperlink" Target="http://www.gutenberg.org/files/16713/16713-h/16713-h" TargetMode="External"/><Relationship Id="rId5" Type="http://schemas.openxmlformats.org/officeDocument/2006/relationships/hyperlink" Target="http://www.galileo.org/math/MathProblems.html" TargetMode="External"/><Relationship Id="rId10" Type="http://schemas.openxmlformats.org/officeDocument/2006/relationships/hyperlink" Target="http://dailyfeynmanlongdivisionpuzzles.blogspot.com/" TargetMode="External"/><Relationship Id="rId4" Type="http://schemas.openxmlformats.org/officeDocument/2006/relationships/hyperlink" Target="http://www.nctm.org/about/content.aspx?id=26070" TargetMode="External"/><Relationship Id="rId9" Type="http://schemas.openxmlformats.org/officeDocument/2006/relationships/hyperlink" Target="http://mathxtc.com/NNasties/NNasties.html"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600" cap="small" dirty="0" smtClean="0"/>
              <a:t>IF CURRICULUM CHANGE IS THE ANSWER, WHAT WAS THE QUESTION? </a:t>
            </a:r>
            <a:endParaRPr lang="en-CA" sz="3600" cap="small" dirty="0"/>
          </a:p>
        </p:txBody>
      </p:sp>
      <p:sp>
        <p:nvSpPr>
          <p:cNvPr id="3" name="Subtitle 2"/>
          <p:cNvSpPr>
            <a:spLocks noGrp="1"/>
          </p:cNvSpPr>
          <p:nvPr>
            <p:ph type="subTitle" idx="1"/>
          </p:nvPr>
        </p:nvSpPr>
        <p:spPr/>
        <p:txBody>
          <a:bodyPr/>
          <a:lstStyle/>
          <a:p>
            <a:r>
              <a:rPr lang="en-CA" cap="small" dirty="0" smtClean="0"/>
              <a:t>Peter Liljedahl</a:t>
            </a:r>
          </a:p>
          <a:p>
            <a:r>
              <a:rPr lang="en-CA" cap="small" dirty="0" smtClean="0"/>
              <a:t>Simon </a:t>
            </a:r>
            <a:r>
              <a:rPr lang="en-CA" cap="small" smtClean="0"/>
              <a:t>Fraser University</a:t>
            </a:r>
            <a:endParaRPr lang="en-CA" cap="small"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Relation to Curriculum</a:t>
            </a:r>
            <a:endParaRPr lang="en-CA" dirty="0"/>
          </a:p>
        </p:txBody>
      </p:sp>
      <p:sp>
        <p:nvSpPr>
          <p:cNvPr id="3" name="Content Placeholder 2"/>
          <p:cNvSpPr>
            <a:spLocks noGrp="1"/>
          </p:cNvSpPr>
          <p:nvPr>
            <p:ph idx="1"/>
          </p:nvPr>
        </p:nvSpPr>
        <p:spPr/>
        <p:txBody>
          <a:bodyPr/>
          <a:lstStyle/>
          <a:p>
            <a:pPr>
              <a:buNone/>
            </a:pPr>
            <a:endParaRPr lang="en-CA" dirty="0" smtClean="0"/>
          </a:p>
          <a:p>
            <a:pPr>
              <a:buNone/>
            </a:pPr>
            <a:r>
              <a:rPr lang="en-CA" dirty="0" smtClean="0"/>
              <a:t>Math 20-2 Measurement </a:t>
            </a:r>
          </a:p>
          <a:p>
            <a:pPr lvl="1"/>
            <a:r>
              <a:rPr lang="en-CA" dirty="0" smtClean="0"/>
              <a:t>Solve problems that involve the application of rates.</a:t>
            </a:r>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pPr algn="ctr">
              <a:buNone/>
            </a:pPr>
            <a:endParaRPr lang="en-CA" sz="4400" b="1" dirty="0" smtClean="0"/>
          </a:p>
          <a:p>
            <a:pPr algn="ctr">
              <a:buNone/>
            </a:pPr>
            <a:r>
              <a:rPr lang="en-CA" sz="6000" b="1" dirty="0" smtClean="0"/>
              <a:t>BREAK </a:t>
            </a:r>
          </a:p>
          <a:p>
            <a:pPr algn="ctr">
              <a:buNone/>
            </a:pPr>
            <a:r>
              <a:rPr lang="en-CA" sz="6000" b="1" dirty="0" smtClean="0"/>
              <a:t>10 minutes</a:t>
            </a:r>
            <a:endParaRPr lang="en-CA" sz="60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skills do students need?</a:t>
            </a:r>
            <a:endParaRPr lang="en-CA" dirty="0"/>
          </a:p>
        </p:txBody>
      </p:sp>
      <p:pic>
        <p:nvPicPr>
          <p:cNvPr id="1033" name="Picture 9"/>
          <p:cNvPicPr>
            <a:picLocks noChangeAspect="1" noChangeArrowheads="1"/>
          </p:cNvPicPr>
          <p:nvPr/>
        </p:nvPicPr>
        <p:blipFill>
          <a:blip r:embed="rId2" cstate="print"/>
          <a:srcRect/>
          <a:stretch>
            <a:fillRect/>
          </a:stretch>
        </p:blipFill>
        <p:spPr bwMode="auto">
          <a:xfrm>
            <a:off x="683568" y="1196752"/>
            <a:ext cx="7807366" cy="490519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skills do students need?</a:t>
            </a:r>
            <a:endParaRPr lang="en-CA" dirty="0"/>
          </a:p>
        </p:txBody>
      </p:sp>
      <p:pic>
        <p:nvPicPr>
          <p:cNvPr id="1033" name="Picture 9"/>
          <p:cNvPicPr>
            <a:picLocks noChangeAspect="1" noChangeArrowheads="1"/>
          </p:cNvPicPr>
          <p:nvPr/>
        </p:nvPicPr>
        <p:blipFill>
          <a:blip r:embed="rId2" cstate="print"/>
          <a:srcRect/>
          <a:stretch>
            <a:fillRect/>
          </a:stretch>
        </p:blipFill>
        <p:spPr bwMode="auto">
          <a:xfrm>
            <a:off x="683568" y="1196752"/>
            <a:ext cx="7807366" cy="4905192"/>
          </a:xfrm>
          <a:prstGeom prst="rect">
            <a:avLst/>
          </a:prstGeom>
          <a:noFill/>
          <a:ln w="9525">
            <a:noFill/>
            <a:miter lim="800000"/>
            <a:headEnd/>
            <a:tailEnd/>
          </a:ln>
        </p:spPr>
      </p:pic>
      <p:sp>
        <p:nvSpPr>
          <p:cNvPr id="4" name="TextBox 3"/>
          <p:cNvSpPr txBox="1"/>
          <p:nvPr/>
        </p:nvSpPr>
        <p:spPr>
          <a:xfrm rot="20160951">
            <a:off x="2359369" y="1919926"/>
            <a:ext cx="2952328" cy="523220"/>
          </a:xfrm>
          <a:prstGeom prst="rect">
            <a:avLst/>
          </a:prstGeom>
          <a:noFill/>
        </p:spPr>
        <p:txBody>
          <a:bodyPr wrap="square" rtlCol="0">
            <a:spAutoFit/>
          </a:bodyPr>
          <a:lstStyle/>
          <a:p>
            <a:r>
              <a:rPr lang="en-CA" sz="2800" b="1" dirty="0" smtClean="0">
                <a:solidFill>
                  <a:srgbClr val="FF0000"/>
                </a:solidFill>
              </a:rPr>
              <a:t>collaboration</a:t>
            </a:r>
            <a:endParaRPr lang="en-CA" sz="2800" b="1" dirty="0">
              <a:solidFill>
                <a:srgbClr val="FF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Skills</a:t>
            </a:r>
            <a:endParaRPr lang="en-CA" dirty="0"/>
          </a:p>
        </p:txBody>
      </p:sp>
      <p:sp>
        <p:nvSpPr>
          <p:cNvPr id="3" name="Content Placeholder 2"/>
          <p:cNvSpPr>
            <a:spLocks noGrp="1"/>
          </p:cNvSpPr>
          <p:nvPr>
            <p:ph idx="1"/>
          </p:nvPr>
        </p:nvSpPr>
        <p:spPr>
          <a:xfrm>
            <a:off x="457200" y="1600200"/>
            <a:ext cx="3610744" cy="4525963"/>
          </a:xfrm>
        </p:spPr>
        <p:txBody>
          <a:bodyPr>
            <a:normAutofit lnSpcReduction="10000"/>
          </a:bodyPr>
          <a:lstStyle/>
          <a:p>
            <a:r>
              <a:rPr lang="en-CA" dirty="0" smtClean="0"/>
              <a:t>collaboration</a:t>
            </a:r>
          </a:p>
          <a:p>
            <a:r>
              <a:rPr lang="en-CA" dirty="0" smtClean="0"/>
              <a:t>communication</a:t>
            </a:r>
          </a:p>
          <a:p>
            <a:r>
              <a:rPr lang="en-CA" dirty="0" smtClean="0"/>
              <a:t>perseverance</a:t>
            </a:r>
          </a:p>
          <a:p>
            <a:r>
              <a:rPr lang="en-CA" dirty="0" smtClean="0"/>
              <a:t>risk taking</a:t>
            </a:r>
          </a:p>
          <a:p>
            <a:r>
              <a:rPr lang="en-CA" dirty="0" smtClean="0"/>
              <a:t>motivation</a:t>
            </a:r>
          </a:p>
          <a:p>
            <a:r>
              <a:rPr lang="en-CA" dirty="0" smtClean="0"/>
              <a:t>curiosity</a:t>
            </a:r>
          </a:p>
          <a:p>
            <a:r>
              <a:rPr lang="en-CA" dirty="0" smtClean="0"/>
              <a:t>autonomy</a:t>
            </a:r>
          </a:p>
          <a:p>
            <a:r>
              <a:rPr lang="en-CA" dirty="0" smtClean="0"/>
              <a:t>problem solving</a:t>
            </a:r>
            <a:endParaRPr lang="en-C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Skills</a:t>
            </a:r>
            <a:endParaRPr lang="en-CA" dirty="0"/>
          </a:p>
        </p:txBody>
      </p:sp>
      <p:sp>
        <p:nvSpPr>
          <p:cNvPr id="3" name="Content Placeholder 2"/>
          <p:cNvSpPr>
            <a:spLocks noGrp="1"/>
          </p:cNvSpPr>
          <p:nvPr>
            <p:ph idx="1"/>
          </p:nvPr>
        </p:nvSpPr>
        <p:spPr>
          <a:xfrm>
            <a:off x="457200" y="1600200"/>
            <a:ext cx="3610744" cy="4525963"/>
          </a:xfrm>
        </p:spPr>
        <p:txBody>
          <a:bodyPr>
            <a:normAutofit lnSpcReduction="10000"/>
          </a:bodyPr>
          <a:lstStyle/>
          <a:p>
            <a:r>
              <a:rPr lang="en-CA" dirty="0" smtClean="0"/>
              <a:t>collaboration</a:t>
            </a:r>
          </a:p>
          <a:p>
            <a:r>
              <a:rPr lang="en-CA" dirty="0" smtClean="0"/>
              <a:t>communication</a:t>
            </a:r>
          </a:p>
          <a:p>
            <a:r>
              <a:rPr lang="en-CA" dirty="0" smtClean="0"/>
              <a:t>perseverance</a:t>
            </a:r>
          </a:p>
          <a:p>
            <a:r>
              <a:rPr lang="en-CA" dirty="0" smtClean="0"/>
              <a:t>risk taking</a:t>
            </a:r>
          </a:p>
          <a:p>
            <a:r>
              <a:rPr lang="en-CA" dirty="0" smtClean="0"/>
              <a:t>motivation</a:t>
            </a:r>
          </a:p>
          <a:p>
            <a:r>
              <a:rPr lang="en-CA" dirty="0" smtClean="0"/>
              <a:t>curiosity</a:t>
            </a:r>
          </a:p>
          <a:p>
            <a:r>
              <a:rPr lang="en-CA" dirty="0" smtClean="0"/>
              <a:t>autonomy</a:t>
            </a:r>
          </a:p>
          <a:p>
            <a:r>
              <a:rPr lang="en-CA" dirty="0" smtClean="0"/>
              <a:t>problem solving</a:t>
            </a:r>
            <a:endParaRPr lang="en-CA" dirty="0"/>
          </a:p>
        </p:txBody>
      </p:sp>
      <p:sp>
        <p:nvSpPr>
          <p:cNvPr id="4" name="Right Brace 3"/>
          <p:cNvSpPr/>
          <p:nvPr/>
        </p:nvSpPr>
        <p:spPr>
          <a:xfrm>
            <a:off x="3923928" y="1700808"/>
            <a:ext cx="576064" cy="4032448"/>
          </a:xfrm>
          <a:prstGeom prst="rightBrace">
            <a:avLst>
              <a:gd name="adj1" fmla="val 8333"/>
              <a:gd name="adj2" fmla="val 50000"/>
            </a:avLst>
          </a:prstGeom>
          <a:ln w="571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 name="TextBox 4"/>
          <p:cNvSpPr txBox="1"/>
          <p:nvPr/>
        </p:nvSpPr>
        <p:spPr>
          <a:xfrm>
            <a:off x="4788024" y="3284984"/>
            <a:ext cx="3384376" cy="769441"/>
          </a:xfrm>
          <a:prstGeom prst="rect">
            <a:avLst/>
          </a:prstGeom>
          <a:noFill/>
        </p:spPr>
        <p:txBody>
          <a:bodyPr wrap="square" rtlCol="0">
            <a:spAutoFit/>
          </a:bodyPr>
          <a:lstStyle/>
          <a:p>
            <a:r>
              <a:rPr lang="en-CA" sz="4400" b="1" dirty="0" smtClean="0"/>
              <a:t>THINKING</a:t>
            </a:r>
            <a:endParaRPr lang="en-CA" sz="4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Students Don’t THINK!</a:t>
            </a:r>
            <a:endParaRPr lang="en-CA" dirty="0"/>
          </a:p>
        </p:txBody>
      </p:sp>
      <p:sp>
        <p:nvSpPr>
          <p:cNvPr id="3" name="Content Placeholder 2"/>
          <p:cNvSpPr>
            <a:spLocks noGrp="1"/>
          </p:cNvSpPr>
          <p:nvPr>
            <p:ph idx="1"/>
          </p:nvPr>
        </p:nvSpPr>
        <p:spPr/>
        <p:txBody>
          <a:bodyPr/>
          <a:lstStyle/>
          <a:p>
            <a:r>
              <a:rPr lang="en-CA" dirty="0" smtClean="0"/>
              <a:t>industry</a:t>
            </a:r>
          </a:p>
          <a:p>
            <a:r>
              <a:rPr lang="en-CA" dirty="0" smtClean="0"/>
              <a:t>post-secondary institutions</a:t>
            </a:r>
          </a:p>
          <a:p>
            <a:r>
              <a:rPr lang="en-CA" dirty="0" smtClean="0"/>
              <a:t>teachers</a:t>
            </a:r>
          </a:p>
          <a:p>
            <a:endParaRPr lang="en-CA" dirty="0"/>
          </a:p>
          <a:p>
            <a:endParaRPr lang="en-CA"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Students Don’t THINK!</a:t>
            </a:r>
            <a:endParaRPr lang="en-CA" dirty="0"/>
          </a:p>
        </p:txBody>
      </p:sp>
      <p:sp>
        <p:nvSpPr>
          <p:cNvPr id="3" name="Content Placeholder 2"/>
          <p:cNvSpPr>
            <a:spLocks noGrp="1"/>
          </p:cNvSpPr>
          <p:nvPr>
            <p:ph idx="1"/>
          </p:nvPr>
        </p:nvSpPr>
        <p:spPr/>
        <p:txBody>
          <a:bodyPr/>
          <a:lstStyle/>
          <a:p>
            <a:r>
              <a:rPr lang="en-CA" dirty="0" smtClean="0"/>
              <a:t>industry</a:t>
            </a:r>
          </a:p>
          <a:p>
            <a:r>
              <a:rPr lang="en-CA" dirty="0" smtClean="0"/>
              <a:t>post-secondary institutions</a:t>
            </a:r>
          </a:p>
          <a:p>
            <a:r>
              <a:rPr lang="en-CA" dirty="0" smtClean="0"/>
              <a:t>teachers</a:t>
            </a:r>
          </a:p>
          <a:p>
            <a:endParaRPr lang="en-CA" dirty="0"/>
          </a:p>
          <a:p>
            <a:endParaRPr lang="en-CA" dirty="0" smtClean="0"/>
          </a:p>
          <a:p>
            <a:pPr algn="ctr">
              <a:buNone/>
            </a:pPr>
            <a:r>
              <a:rPr lang="en-CA" sz="4000" b="1" dirty="0" err="1" smtClean="0">
                <a:solidFill>
                  <a:srgbClr val="FF0000"/>
                </a:solidFill>
              </a:rPr>
              <a:t>STUDENTING</a:t>
            </a:r>
            <a:r>
              <a:rPr lang="en-CA" sz="4000" b="1" dirty="0" smtClean="0">
                <a:solidFill>
                  <a:srgbClr val="FF0000"/>
                </a:solidFill>
              </a:rPr>
              <a:t>!</a:t>
            </a:r>
            <a:endParaRPr lang="en-CA" sz="4000" b="1" dirty="0">
              <a:solidFill>
                <a:srgbClr val="FF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Students NOT Thinking </a:t>
            </a:r>
            <a:r>
              <a:rPr lang="en-CA" dirty="0"/>
              <a:t>h</a:t>
            </a:r>
            <a:r>
              <a:rPr lang="en-CA" dirty="0" smtClean="0"/>
              <a:t>as led to ...</a:t>
            </a:r>
            <a:endParaRPr lang="en-CA" dirty="0"/>
          </a:p>
        </p:txBody>
      </p:sp>
      <p:sp>
        <p:nvSpPr>
          <p:cNvPr id="3" name="Content Placeholder 2"/>
          <p:cNvSpPr>
            <a:spLocks noGrp="1"/>
          </p:cNvSpPr>
          <p:nvPr>
            <p:ph idx="1"/>
          </p:nvPr>
        </p:nvSpPr>
        <p:spPr/>
        <p:txBody>
          <a:bodyPr/>
          <a:lstStyle/>
          <a:p>
            <a:r>
              <a:rPr lang="en-CA" dirty="0" err="1" smtClean="0"/>
              <a:t>NCTM</a:t>
            </a:r>
            <a:r>
              <a:rPr lang="en-CA" dirty="0" smtClean="0"/>
              <a:t> movement and AUS and UK equivalents</a:t>
            </a:r>
          </a:p>
          <a:p>
            <a:r>
              <a:rPr lang="en-CA" dirty="0" smtClean="0"/>
              <a:t>numeracy movements</a:t>
            </a:r>
          </a:p>
          <a:p>
            <a:r>
              <a:rPr lang="en-CA" dirty="0" smtClean="0"/>
              <a:t>Singapore math</a:t>
            </a:r>
          </a:p>
          <a:p>
            <a:r>
              <a:rPr lang="en-CA" dirty="0" smtClean="0"/>
              <a:t>21</a:t>
            </a:r>
            <a:r>
              <a:rPr lang="en-CA" baseline="30000" dirty="0" smtClean="0"/>
              <a:t>st</a:t>
            </a:r>
            <a:r>
              <a:rPr lang="en-CA" dirty="0" smtClean="0"/>
              <a:t> century learning movement</a:t>
            </a:r>
          </a:p>
          <a:p>
            <a:r>
              <a:rPr lang="en-CA" dirty="0" smtClean="0"/>
              <a:t>both sides of the math wars</a:t>
            </a:r>
          </a:p>
          <a:p>
            <a:r>
              <a:rPr lang="en-CA" dirty="0" smtClean="0"/>
              <a:t>back to basics movement</a:t>
            </a:r>
          </a:p>
          <a:p>
            <a:r>
              <a:rPr lang="en-CA" dirty="0" smtClean="0"/>
              <a:t>curriculum revisions</a:t>
            </a:r>
          </a:p>
          <a:p>
            <a:pPr>
              <a:buNone/>
            </a:pPr>
            <a:endParaRPr lang="en-CA" dirty="0" smtClean="0"/>
          </a:p>
          <a:p>
            <a:pPr>
              <a:buNone/>
            </a:pPr>
            <a:endParaRPr lang="en-C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Curriculum Revisions</a:t>
            </a:r>
            <a:endParaRPr lang="en-CA" dirty="0"/>
          </a:p>
        </p:txBody>
      </p:sp>
      <p:sp>
        <p:nvSpPr>
          <p:cNvPr id="3" name="Content Placeholder 2"/>
          <p:cNvSpPr>
            <a:spLocks noGrp="1"/>
          </p:cNvSpPr>
          <p:nvPr>
            <p:ph idx="1"/>
          </p:nvPr>
        </p:nvSpPr>
        <p:spPr/>
        <p:txBody>
          <a:bodyPr>
            <a:normAutofit/>
          </a:bodyPr>
          <a:lstStyle/>
          <a:p>
            <a:r>
              <a:rPr lang="en-CA" sz="3000" cap="small" dirty="0"/>
              <a:t>A</a:t>
            </a:r>
            <a:r>
              <a:rPr lang="en-CA" sz="3000" cap="small" dirty="0" smtClean="0"/>
              <a:t>ffective Domain</a:t>
            </a:r>
          </a:p>
          <a:p>
            <a:pPr lvl="1">
              <a:buNone/>
            </a:pPr>
            <a:r>
              <a:rPr lang="en-CA" dirty="0" smtClean="0"/>
              <a:t>	Students </a:t>
            </a:r>
            <a:r>
              <a:rPr lang="en-CA" dirty="0"/>
              <a:t>with positive </a:t>
            </a:r>
            <a:r>
              <a:rPr lang="en-CA" dirty="0" smtClean="0"/>
              <a:t>attitudes toward </a:t>
            </a:r>
            <a:r>
              <a:rPr lang="en-CA" dirty="0"/>
              <a:t>learning mathematics are likely </a:t>
            </a:r>
            <a:r>
              <a:rPr lang="en-CA" dirty="0">
                <a:solidFill>
                  <a:srgbClr val="FF0000"/>
                </a:solidFill>
              </a:rPr>
              <a:t>to </a:t>
            </a:r>
            <a:r>
              <a:rPr lang="en-CA" dirty="0" smtClean="0">
                <a:solidFill>
                  <a:srgbClr val="FF0000"/>
                </a:solidFill>
              </a:rPr>
              <a:t>be motivated</a:t>
            </a:r>
            <a:r>
              <a:rPr lang="en-CA" dirty="0" smtClean="0"/>
              <a:t> </a:t>
            </a:r>
            <a:r>
              <a:rPr lang="en-CA" dirty="0"/>
              <a:t>and prepared to learn, </a:t>
            </a:r>
            <a:r>
              <a:rPr lang="en-CA" dirty="0">
                <a:solidFill>
                  <a:srgbClr val="FF0000"/>
                </a:solidFill>
              </a:rPr>
              <a:t>to</a:t>
            </a:r>
            <a:r>
              <a:rPr lang="en-CA" dirty="0"/>
              <a:t> </a:t>
            </a:r>
            <a:r>
              <a:rPr lang="en-CA" dirty="0" smtClean="0">
                <a:solidFill>
                  <a:srgbClr val="FF0000"/>
                </a:solidFill>
              </a:rPr>
              <a:t>participate willingly </a:t>
            </a:r>
            <a:r>
              <a:rPr lang="en-CA" dirty="0"/>
              <a:t>in classroom activities, </a:t>
            </a:r>
            <a:r>
              <a:rPr lang="en-CA" dirty="0">
                <a:solidFill>
                  <a:srgbClr val="FF0000"/>
                </a:solidFill>
              </a:rPr>
              <a:t>to persist </a:t>
            </a:r>
            <a:r>
              <a:rPr lang="en-CA" dirty="0" smtClean="0"/>
              <a:t>in challenging </a:t>
            </a:r>
            <a:r>
              <a:rPr lang="en-CA" dirty="0"/>
              <a:t>situations and to engage in </a:t>
            </a:r>
            <a:r>
              <a:rPr lang="en-CA" dirty="0" smtClean="0"/>
              <a:t>reflective practices  (pg. 2).</a:t>
            </a:r>
            <a:endParaRPr lang="en-CA" cap="smal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Organization of the Day</a:t>
            </a:r>
            <a:endParaRPr lang="en-CA" dirty="0"/>
          </a:p>
        </p:txBody>
      </p:sp>
      <p:sp>
        <p:nvSpPr>
          <p:cNvPr id="3" name="Content Placeholder 2"/>
          <p:cNvSpPr>
            <a:spLocks noGrp="1"/>
          </p:cNvSpPr>
          <p:nvPr>
            <p:ph idx="1"/>
          </p:nvPr>
        </p:nvSpPr>
        <p:spPr/>
        <p:txBody>
          <a:bodyPr>
            <a:normAutofit fontScale="77500" lnSpcReduction="20000"/>
          </a:bodyPr>
          <a:lstStyle/>
          <a:p>
            <a:r>
              <a:rPr lang="en-CA" dirty="0" smtClean="0"/>
              <a:t>INTRODUCTION</a:t>
            </a:r>
          </a:p>
          <a:p>
            <a:pPr lvl="1"/>
            <a:r>
              <a:rPr lang="en-CA" dirty="0" smtClean="0"/>
              <a:t>Mathematical Activities</a:t>
            </a:r>
          </a:p>
          <a:p>
            <a:r>
              <a:rPr lang="en-CA" dirty="0" smtClean="0"/>
              <a:t>BREAK</a:t>
            </a:r>
          </a:p>
          <a:p>
            <a:pPr lvl="1"/>
            <a:r>
              <a:rPr lang="en-CA" dirty="0" smtClean="0"/>
              <a:t>Group Activity</a:t>
            </a:r>
          </a:p>
          <a:p>
            <a:pPr lvl="1"/>
            <a:r>
              <a:rPr lang="en-CA" dirty="0" smtClean="0"/>
              <a:t>Plenary</a:t>
            </a:r>
          </a:p>
          <a:p>
            <a:pPr lvl="1"/>
            <a:r>
              <a:rPr lang="en-CA" dirty="0" smtClean="0"/>
              <a:t>Discussion</a:t>
            </a:r>
          </a:p>
          <a:p>
            <a:r>
              <a:rPr lang="en-CA" dirty="0" smtClean="0"/>
              <a:t>LUNCH</a:t>
            </a:r>
          </a:p>
          <a:p>
            <a:pPr lvl="1"/>
            <a:r>
              <a:rPr lang="en-CA" dirty="0" smtClean="0">
                <a:solidFill>
                  <a:srgbClr val="FF0000"/>
                </a:solidFill>
              </a:rPr>
              <a:t>Q and A</a:t>
            </a:r>
          </a:p>
          <a:p>
            <a:pPr lvl="1"/>
            <a:r>
              <a:rPr lang="en-CA" dirty="0" err="1" smtClean="0"/>
              <a:t>ARPDC</a:t>
            </a:r>
            <a:r>
              <a:rPr lang="en-CA" dirty="0" smtClean="0"/>
              <a:t> Tour</a:t>
            </a:r>
          </a:p>
          <a:p>
            <a:pPr lvl="1"/>
            <a:r>
              <a:rPr lang="en-CA" dirty="0" smtClean="0"/>
              <a:t>Group Activity and Discussion</a:t>
            </a:r>
          </a:p>
          <a:p>
            <a:pPr lvl="1"/>
            <a:r>
              <a:rPr lang="en-CA" dirty="0" smtClean="0">
                <a:solidFill>
                  <a:srgbClr val="FF0000"/>
                </a:solidFill>
              </a:rPr>
              <a:t>Q and A</a:t>
            </a:r>
          </a:p>
          <a:p>
            <a:r>
              <a:rPr lang="en-CA" dirty="0" smtClean="0"/>
              <a:t>CLOSING REMARKS</a:t>
            </a:r>
            <a:endParaRPr lang="en-C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Curriculum Revisions</a:t>
            </a:r>
            <a:endParaRPr lang="en-CA" dirty="0"/>
          </a:p>
        </p:txBody>
      </p:sp>
      <p:sp>
        <p:nvSpPr>
          <p:cNvPr id="3" name="Content Placeholder 2"/>
          <p:cNvSpPr>
            <a:spLocks noGrp="1"/>
          </p:cNvSpPr>
          <p:nvPr>
            <p:ph idx="1"/>
          </p:nvPr>
        </p:nvSpPr>
        <p:spPr/>
        <p:txBody>
          <a:bodyPr>
            <a:normAutofit fontScale="92500"/>
          </a:bodyPr>
          <a:lstStyle/>
          <a:p>
            <a:r>
              <a:rPr lang="en-CA" cap="small" dirty="0"/>
              <a:t>A</a:t>
            </a:r>
            <a:r>
              <a:rPr lang="en-CA" cap="small" dirty="0" smtClean="0"/>
              <a:t>ffective </a:t>
            </a:r>
            <a:r>
              <a:rPr lang="en-CA" cap="small" dirty="0"/>
              <a:t>D</a:t>
            </a:r>
            <a:r>
              <a:rPr lang="en-CA" cap="small" dirty="0" smtClean="0"/>
              <a:t>omain</a:t>
            </a:r>
          </a:p>
          <a:p>
            <a:r>
              <a:rPr lang="en-CA" cap="small" dirty="0"/>
              <a:t>G</a:t>
            </a:r>
            <a:r>
              <a:rPr lang="en-CA" cap="small" dirty="0" smtClean="0"/>
              <a:t>oals for Students</a:t>
            </a:r>
          </a:p>
          <a:p>
            <a:pPr lvl="1">
              <a:buNone/>
            </a:pPr>
            <a:r>
              <a:rPr lang="en-CA" dirty="0" smtClean="0"/>
              <a:t>	The </a:t>
            </a:r>
            <a:r>
              <a:rPr lang="en-CA" dirty="0"/>
              <a:t>main goals of mathematics education are </a:t>
            </a:r>
            <a:r>
              <a:rPr lang="en-CA" dirty="0" smtClean="0"/>
              <a:t>to prepare </a:t>
            </a:r>
            <a:r>
              <a:rPr lang="en-CA" dirty="0"/>
              <a:t>students to:</a:t>
            </a:r>
          </a:p>
          <a:p>
            <a:pPr lvl="2"/>
            <a:r>
              <a:rPr lang="en-CA" dirty="0" smtClean="0"/>
              <a:t>solve </a:t>
            </a:r>
            <a:r>
              <a:rPr lang="en-CA" dirty="0"/>
              <a:t>problems</a:t>
            </a:r>
          </a:p>
          <a:p>
            <a:pPr lvl="2"/>
            <a:r>
              <a:rPr lang="en-CA" dirty="0" smtClean="0"/>
              <a:t>communicate </a:t>
            </a:r>
            <a:r>
              <a:rPr lang="en-CA" dirty="0"/>
              <a:t>and reason mathematically</a:t>
            </a:r>
          </a:p>
          <a:p>
            <a:pPr lvl="2"/>
            <a:r>
              <a:rPr lang="en-CA" dirty="0" smtClean="0"/>
              <a:t>make </a:t>
            </a:r>
            <a:r>
              <a:rPr lang="en-CA" dirty="0"/>
              <a:t>connections between mathematics and </a:t>
            </a:r>
            <a:r>
              <a:rPr lang="en-CA" dirty="0" smtClean="0"/>
              <a:t>its applications</a:t>
            </a:r>
            <a:endParaRPr lang="en-CA" dirty="0"/>
          </a:p>
          <a:p>
            <a:pPr lvl="2"/>
            <a:r>
              <a:rPr lang="en-CA" dirty="0" smtClean="0"/>
              <a:t>become </a:t>
            </a:r>
            <a:r>
              <a:rPr lang="en-CA" dirty="0"/>
              <a:t>mathematically literate</a:t>
            </a:r>
          </a:p>
          <a:p>
            <a:pPr lvl="2"/>
            <a:r>
              <a:rPr lang="en-CA" dirty="0" smtClean="0"/>
              <a:t>appreciate </a:t>
            </a:r>
            <a:r>
              <a:rPr lang="en-CA" dirty="0"/>
              <a:t>and value mathematics</a:t>
            </a:r>
          </a:p>
          <a:p>
            <a:pPr lvl="2"/>
            <a:r>
              <a:rPr lang="en-CA" dirty="0" smtClean="0"/>
              <a:t>make </a:t>
            </a:r>
            <a:r>
              <a:rPr lang="en-CA" dirty="0"/>
              <a:t>informed decisions as contributors </a:t>
            </a:r>
            <a:r>
              <a:rPr lang="en-CA" dirty="0" smtClean="0"/>
              <a:t>to society (pg. 2)</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Curriculum Revisions</a:t>
            </a:r>
            <a:endParaRPr lang="en-CA" dirty="0"/>
          </a:p>
        </p:txBody>
      </p:sp>
      <p:sp>
        <p:nvSpPr>
          <p:cNvPr id="3" name="Content Placeholder 2"/>
          <p:cNvSpPr>
            <a:spLocks noGrp="1"/>
          </p:cNvSpPr>
          <p:nvPr>
            <p:ph idx="1"/>
          </p:nvPr>
        </p:nvSpPr>
        <p:spPr/>
        <p:txBody>
          <a:bodyPr>
            <a:normAutofit fontScale="92500" lnSpcReduction="20000"/>
          </a:bodyPr>
          <a:lstStyle/>
          <a:p>
            <a:r>
              <a:rPr lang="en-CA" cap="small" dirty="0"/>
              <a:t>A</a:t>
            </a:r>
            <a:r>
              <a:rPr lang="en-CA" cap="small" dirty="0" smtClean="0"/>
              <a:t>ffective </a:t>
            </a:r>
            <a:r>
              <a:rPr lang="en-CA" cap="small" dirty="0"/>
              <a:t>D</a:t>
            </a:r>
            <a:r>
              <a:rPr lang="en-CA" cap="small" dirty="0" smtClean="0"/>
              <a:t>omain</a:t>
            </a:r>
          </a:p>
          <a:p>
            <a:r>
              <a:rPr lang="en-CA" cap="small" dirty="0"/>
              <a:t>G</a:t>
            </a:r>
            <a:r>
              <a:rPr lang="en-CA" cap="small" dirty="0" smtClean="0"/>
              <a:t>oals for Students</a:t>
            </a:r>
          </a:p>
          <a:p>
            <a:r>
              <a:rPr lang="en-CA" cap="small" dirty="0"/>
              <a:t>M</a:t>
            </a:r>
            <a:r>
              <a:rPr lang="en-CA" cap="small" dirty="0" smtClean="0"/>
              <a:t>athematical Processes</a:t>
            </a:r>
          </a:p>
          <a:p>
            <a:pPr lvl="1"/>
            <a:r>
              <a:rPr lang="en-CA" sz="2600" dirty="0" smtClean="0"/>
              <a:t>communication</a:t>
            </a:r>
          </a:p>
          <a:p>
            <a:pPr lvl="1"/>
            <a:r>
              <a:rPr lang="en-CA" sz="2600" dirty="0" smtClean="0"/>
              <a:t>connections</a:t>
            </a:r>
          </a:p>
          <a:p>
            <a:pPr lvl="1"/>
            <a:r>
              <a:rPr lang="en-CA" sz="2600" dirty="0" smtClean="0"/>
              <a:t>mental mathematics and estimation</a:t>
            </a:r>
          </a:p>
          <a:p>
            <a:pPr lvl="1"/>
            <a:r>
              <a:rPr lang="en-CA" sz="2600" dirty="0" smtClean="0"/>
              <a:t>problem solving</a:t>
            </a:r>
          </a:p>
          <a:p>
            <a:pPr lvl="1"/>
            <a:r>
              <a:rPr lang="en-CA" sz="2600" dirty="0" smtClean="0"/>
              <a:t>reasoning</a:t>
            </a:r>
          </a:p>
          <a:p>
            <a:pPr lvl="1"/>
            <a:r>
              <a:rPr lang="en-CA" sz="2600" dirty="0" smtClean="0"/>
              <a:t>technology</a:t>
            </a:r>
          </a:p>
          <a:p>
            <a:pPr lvl="1"/>
            <a:r>
              <a:rPr lang="en-CA" sz="2600" dirty="0" smtClean="0"/>
              <a:t>visualization (pg. 4)</a:t>
            </a:r>
          </a:p>
          <a:p>
            <a:r>
              <a:rPr lang="en-CA" cap="small" dirty="0" smtClean="0"/>
              <a:t>Time </a:t>
            </a:r>
            <a:r>
              <a:rPr lang="en-CA" sz="2600" cap="small" dirty="0" smtClean="0"/>
              <a:t>(</a:t>
            </a:r>
            <a:r>
              <a:rPr lang="en-CA" sz="2600" dirty="0" smtClean="0"/>
              <a:t>pp. 21-30)</a:t>
            </a:r>
            <a:endParaRPr lang="en-CA" cap="small"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Curriculum Revisions</a:t>
            </a:r>
            <a:endParaRPr lang="en-CA" dirty="0"/>
          </a:p>
        </p:txBody>
      </p:sp>
      <p:sp>
        <p:nvSpPr>
          <p:cNvPr id="3" name="Content Placeholder 2"/>
          <p:cNvSpPr>
            <a:spLocks noGrp="1"/>
          </p:cNvSpPr>
          <p:nvPr>
            <p:ph idx="1"/>
          </p:nvPr>
        </p:nvSpPr>
        <p:spPr/>
        <p:txBody>
          <a:bodyPr>
            <a:normAutofit fontScale="92500" lnSpcReduction="20000"/>
          </a:bodyPr>
          <a:lstStyle/>
          <a:p>
            <a:r>
              <a:rPr lang="en-CA" cap="small" dirty="0"/>
              <a:t>A</a:t>
            </a:r>
            <a:r>
              <a:rPr lang="en-CA" cap="small" dirty="0" smtClean="0"/>
              <a:t>ffective </a:t>
            </a:r>
            <a:r>
              <a:rPr lang="en-CA" cap="small" dirty="0"/>
              <a:t>D</a:t>
            </a:r>
            <a:r>
              <a:rPr lang="en-CA" cap="small" dirty="0" smtClean="0"/>
              <a:t>omain</a:t>
            </a:r>
          </a:p>
          <a:p>
            <a:r>
              <a:rPr lang="en-CA" cap="small" dirty="0"/>
              <a:t>G</a:t>
            </a:r>
            <a:r>
              <a:rPr lang="en-CA" cap="small" dirty="0" smtClean="0"/>
              <a:t>oals for Students</a:t>
            </a:r>
          </a:p>
          <a:p>
            <a:r>
              <a:rPr lang="en-CA" cap="small" dirty="0"/>
              <a:t>M</a:t>
            </a:r>
            <a:r>
              <a:rPr lang="en-CA" cap="small" dirty="0" smtClean="0"/>
              <a:t>athematical Processes</a:t>
            </a:r>
          </a:p>
          <a:p>
            <a:pPr lvl="1"/>
            <a:r>
              <a:rPr lang="en-CA" sz="2600" dirty="0" smtClean="0"/>
              <a:t>communication</a:t>
            </a:r>
          </a:p>
          <a:p>
            <a:pPr lvl="1"/>
            <a:r>
              <a:rPr lang="en-CA" sz="2600" dirty="0" smtClean="0"/>
              <a:t>connections</a:t>
            </a:r>
          </a:p>
          <a:p>
            <a:pPr lvl="1"/>
            <a:r>
              <a:rPr lang="en-CA" sz="2600" dirty="0" smtClean="0"/>
              <a:t>mental mathematics and estimation</a:t>
            </a:r>
          </a:p>
          <a:p>
            <a:pPr lvl="1"/>
            <a:r>
              <a:rPr lang="en-CA" sz="2600" dirty="0" smtClean="0"/>
              <a:t>problem solving</a:t>
            </a:r>
          </a:p>
          <a:p>
            <a:pPr lvl="1"/>
            <a:r>
              <a:rPr lang="en-CA" sz="2600" dirty="0" smtClean="0"/>
              <a:t>reasoning</a:t>
            </a:r>
          </a:p>
          <a:p>
            <a:pPr lvl="1"/>
            <a:r>
              <a:rPr lang="en-CA" sz="2600" dirty="0" smtClean="0"/>
              <a:t>technology</a:t>
            </a:r>
          </a:p>
          <a:p>
            <a:pPr lvl="1"/>
            <a:r>
              <a:rPr lang="en-CA" sz="2600" dirty="0" smtClean="0"/>
              <a:t>visualization (pg. 4)</a:t>
            </a:r>
          </a:p>
          <a:p>
            <a:r>
              <a:rPr lang="en-CA" cap="small" dirty="0" smtClean="0"/>
              <a:t>Time </a:t>
            </a:r>
            <a:r>
              <a:rPr lang="en-CA" sz="2600" dirty="0" smtClean="0"/>
              <a:t>(pp. 21-30)</a:t>
            </a:r>
          </a:p>
        </p:txBody>
      </p:sp>
      <p:sp>
        <p:nvSpPr>
          <p:cNvPr id="4" name="Right Brace 3"/>
          <p:cNvSpPr/>
          <p:nvPr/>
        </p:nvSpPr>
        <p:spPr>
          <a:xfrm>
            <a:off x="5940152" y="1628800"/>
            <a:ext cx="504056" cy="4248472"/>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 name="TextBox 4"/>
          <p:cNvSpPr txBox="1"/>
          <p:nvPr/>
        </p:nvSpPr>
        <p:spPr>
          <a:xfrm>
            <a:off x="6516216" y="3068960"/>
            <a:ext cx="2160240" cy="1384995"/>
          </a:xfrm>
          <a:prstGeom prst="rect">
            <a:avLst/>
          </a:prstGeom>
          <a:noFill/>
        </p:spPr>
        <p:txBody>
          <a:bodyPr wrap="square" rtlCol="0">
            <a:spAutoFit/>
          </a:bodyPr>
          <a:lstStyle/>
          <a:p>
            <a:r>
              <a:rPr lang="en-CA" sz="2800" b="1" dirty="0" smtClean="0"/>
              <a:t>The front matter </a:t>
            </a:r>
            <a:r>
              <a:rPr lang="en-CA" sz="2800" b="1" dirty="0" smtClean="0">
                <a:solidFill>
                  <a:srgbClr val="FF0000"/>
                </a:solidFill>
              </a:rPr>
              <a:t>matters</a:t>
            </a:r>
            <a:r>
              <a:rPr lang="en-CA" sz="2800" b="1" dirty="0" smtClean="0"/>
              <a:t>!</a:t>
            </a:r>
            <a:endParaRPr lang="en-CA" sz="2800" b="1"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Curriculum Revisions</a:t>
            </a:r>
            <a:endParaRPr lang="en-CA" dirty="0"/>
          </a:p>
        </p:txBody>
      </p:sp>
      <p:sp>
        <p:nvSpPr>
          <p:cNvPr id="3" name="Content Placeholder 2"/>
          <p:cNvSpPr>
            <a:spLocks noGrp="1"/>
          </p:cNvSpPr>
          <p:nvPr>
            <p:ph idx="1"/>
          </p:nvPr>
        </p:nvSpPr>
        <p:spPr/>
        <p:txBody>
          <a:bodyPr>
            <a:normAutofit fontScale="92500" lnSpcReduction="20000"/>
          </a:bodyPr>
          <a:lstStyle/>
          <a:p>
            <a:r>
              <a:rPr lang="en-CA" cap="small" dirty="0"/>
              <a:t>A</a:t>
            </a:r>
            <a:r>
              <a:rPr lang="en-CA" cap="small" dirty="0" smtClean="0"/>
              <a:t>ffective </a:t>
            </a:r>
            <a:r>
              <a:rPr lang="en-CA" cap="small" dirty="0"/>
              <a:t>D</a:t>
            </a:r>
            <a:r>
              <a:rPr lang="en-CA" cap="small" dirty="0" smtClean="0"/>
              <a:t>omain</a:t>
            </a:r>
          </a:p>
          <a:p>
            <a:r>
              <a:rPr lang="en-CA" cap="small" dirty="0"/>
              <a:t>G</a:t>
            </a:r>
            <a:r>
              <a:rPr lang="en-CA" cap="small" dirty="0" smtClean="0"/>
              <a:t>oals for Students</a:t>
            </a:r>
          </a:p>
          <a:p>
            <a:r>
              <a:rPr lang="en-CA" cap="small" dirty="0"/>
              <a:t>M</a:t>
            </a:r>
            <a:r>
              <a:rPr lang="en-CA" cap="small" dirty="0" smtClean="0"/>
              <a:t>athematical Processes</a:t>
            </a:r>
          </a:p>
          <a:p>
            <a:pPr lvl="1"/>
            <a:r>
              <a:rPr lang="en-CA" sz="2600" dirty="0" smtClean="0"/>
              <a:t>communication</a:t>
            </a:r>
          </a:p>
          <a:p>
            <a:pPr lvl="1"/>
            <a:r>
              <a:rPr lang="en-CA" sz="2600" dirty="0" smtClean="0"/>
              <a:t>connections</a:t>
            </a:r>
          </a:p>
          <a:p>
            <a:pPr lvl="1"/>
            <a:r>
              <a:rPr lang="en-CA" sz="2600" dirty="0" smtClean="0"/>
              <a:t>mental mathematics and estimation</a:t>
            </a:r>
          </a:p>
          <a:p>
            <a:pPr lvl="1"/>
            <a:r>
              <a:rPr lang="en-CA" sz="2600" dirty="0" smtClean="0"/>
              <a:t>problem solving</a:t>
            </a:r>
          </a:p>
          <a:p>
            <a:pPr lvl="1"/>
            <a:r>
              <a:rPr lang="en-CA" sz="2600" dirty="0" smtClean="0"/>
              <a:t>reasoning</a:t>
            </a:r>
          </a:p>
          <a:p>
            <a:pPr lvl="1"/>
            <a:r>
              <a:rPr lang="en-CA" sz="2600" dirty="0" smtClean="0"/>
              <a:t>technology</a:t>
            </a:r>
          </a:p>
          <a:p>
            <a:pPr lvl="1"/>
            <a:r>
              <a:rPr lang="en-CA" sz="2600" dirty="0" smtClean="0"/>
              <a:t>visualization (pg. 4)</a:t>
            </a:r>
          </a:p>
          <a:p>
            <a:r>
              <a:rPr lang="en-CA" cap="small" dirty="0" smtClean="0"/>
              <a:t>Time </a:t>
            </a:r>
            <a:r>
              <a:rPr lang="en-CA" sz="2600" dirty="0" smtClean="0"/>
              <a:t>(pp. 21-30)</a:t>
            </a:r>
          </a:p>
        </p:txBody>
      </p:sp>
      <p:sp>
        <p:nvSpPr>
          <p:cNvPr id="4" name="Right Brace 3"/>
          <p:cNvSpPr/>
          <p:nvPr/>
        </p:nvSpPr>
        <p:spPr>
          <a:xfrm>
            <a:off x="5940152" y="1628800"/>
            <a:ext cx="504056" cy="4248472"/>
          </a:xfrm>
          <a:prstGeom prst="rightBrace">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5" name="TextBox 4"/>
          <p:cNvSpPr txBox="1"/>
          <p:nvPr/>
        </p:nvSpPr>
        <p:spPr>
          <a:xfrm>
            <a:off x="6516216" y="2492896"/>
            <a:ext cx="2160240" cy="2677656"/>
          </a:xfrm>
          <a:prstGeom prst="rect">
            <a:avLst/>
          </a:prstGeom>
          <a:noFill/>
        </p:spPr>
        <p:txBody>
          <a:bodyPr wrap="square" rtlCol="0">
            <a:spAutoFit/>
          </a:bodyPr>
          <a:lstStyle/>
          <a:p>
            <a:r>
              <a:rPr lang="en-CA" sz="2800" b="1" dirty="0" smtClean="0"/>
              <a:t>The front matter is the </a:t>
            </a:r>
            <a:r>
              <a:rPr lang="en-CA" sz="2800" b="1" dirty="0" smtClean="0">
                <a:solidFill>
                  <a:srgbClr val="FF0000"/>
                </a:solidFill>
              </a:rPr>
              <a:t>curriculum</a:t>
            </a:r>
            <a:r>
              <a:rPr lang="en-CA" sz="2800" b="1" dirty="0" smtClean="0"/>
              <a:t> – the specific outcomes is the </a:t>
            </a:r>
            <a:r>
              <a:rPr lang="en-CA" sz="2800" b="1" dirty="0" smtClean="0">
                <a:solidFill>
                  <a:srgbClr val="FF0000"/>
                </a:solidFill>
              </a:rPr>
              <a:t>context</a:t>
            </a:r>
            <a:r>
              <a:rPr lang="en-CA" sz="2800" b="1" dirty="0" smtClean="0"/>
              <a:t>!</a:t>
            </a:r>
            <a:endParaRPr lang="en-CA" sz="2800"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r>
              <a:rPr lang="en-CA" dirty="0" smtClean="0"/>
              <a:t>curriculum revisions are about not about topics but teaching</a:t>
            </a:r>
          </a:p>
          <a:p>
            <a:r>
              <a:rPr lang="en-CA" dirty="0" smtClean="0"/>
              <a:t>curriculum has stayed more or less the same since a time when only 4% of students went </a:t>
            </a:r>
            <a:r>
              <a:rPr lang="en-CA" smtClean="0"/>
              <a:t>to university</a:t>
            </a:r>
            <a:endParaRPr lang="en-CA"/>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Teaching Revisions</a:t>
            </a:r>
            <a:endParaRPr lang="en-CA" dirty="0"/>
          </a:p>
        </p:txBody>
      </p:sp>
      <p:sp>
        <p:nvSpPr>
          <p:cNvPr id="3" name="Content Placeholder 2"/>
          <p:cNvSpPr>
            <a:spLocks noGrp="1"/>
          </p:cNvSpPr>
          <p:nvPr>
            <p:ph idx="1"/>
          </p:nvPr>
        </p:nvSpPr>
        <p:spPr/>
        <p:txBody>
          <a:bodyPr>
            <a:normAutofit fontScale="85000" lnSpcReduction="20000"/>
          </a:bodyPr>
          <a:lstStyle/>
          <a:p>
            <a:pPr>
              <a:buNone/>
            </a:pPr>
            <a:r>
              <a:rPr lang="en-CA" dirty="0" smtClean="0"/>
              <a:t>	In </a:t>
            </a:r>
            <a:r>
              <a:rPr lang="en-CA" dirty="0"/>
              <a:t>order to assist students in attaining these goals</a:t>
            </a:r>
            <a:r>
              <a:rPr lang="en-CA" dirty="0" smtClean="0"/>
              <a:t>, teachers </a:t>
            </a:r>
            <a:r>
              <a:rPr lang="en-CA" dirty="0"/>
              <a:t>are encouraged to develop a </a:t>
            </a:r>
            <a:r>
              <a:rPr lang="en-CA" dirty="0" smtClean="0"/>
              <a:t>classroom atmosphere </a:t>
            </a:r>
            <a:r>
              <a:rPr lang="en-CA" dirty="0"/>
              <a:t>that fosters conceptual </a:t>
            </a:r>
            <a:r>
              <a:rPr lang="en-CA" dirty="0" smtClean="0"/>
              <a:t>understanding through</a:t>
            </a:r>
            <a:r>
              <a:rPr lang="en-CA" dirty="0"/>
              <a:t>:</a:t>
            </a:r>
          </a:p>
          <a:p>
            <a:pPr lvl="1"/>
            <a:r>
              <a:rPr lang="en-CA" dirty="0" smtClean="0"/>
              <a:t>taking </a:t>
            </a:r>
            <a:r>
              <a:rPr lang="en-CA" dirty="0"/>
              <a:t>risks</a:t>
            </a:r>
          </a:p>
          <a:p>
            <a:pPr lvl="1"/>
            <a:r>
              <a:rPr lang="en-CA" dirty="0" smtClean="0"/>
              <a:t>thinking </a:t>
            </a:r>
            <a:r>
              <a:rPr lang="en-CA" dirty="0"/>
              <a:t>and reflecting independently</a:t>
            </a:r>
          </a:p>
          <a:p>
            <a:pPr lvl="1"/>
            <a:r>
              <a:rPr lang="en-CA" dirty="0" smtClean="0"/>
              <a:t>sharing </a:t>
            </a:r>
            <a:r>
              <a:rPr lang="en-CA" dirty="0"/>
              <a:t>and communicating mathematical</a:t>
            </a:r>
          </a:p>
          <a:p>
            <a:pPr lvl="1"/>
            <a:r>
              <a:rPr lang="en-CA" dirty="0"/>
              <a:t>understanding</a:t>
            </a:r>
          </a:p>
          <a:p>
            <a:pPr lvl="1"/>
            <a:r>
              <a:rPr lang="en-CA" dirty="0" smtClean="0"/>
              <a:t>solving </a:t>
            </a:r>
            <a:r>
              <a:rPr lang="en-CA" dirty="0"/>
              <a:t>problems in individual and group</a:t>
            </a:r>
          </a:p>
          <a:p>
            <a:pPr lvl="1"/>
            <a:r>
              <a:rPr lang="en-CA" dirty="0"/>
              <a:t>projects</a:t>
            </a:r>
          </a:p>
          <a:p>
            <a:pPr lvl="1"/>
            <a:r>
              <a:rPr lang="en-CA" dirty="0" smtClean="0"/>
              <a:t>pursuing </a:t>
            </a:r>
            <a:r>
              <a:rPr lang="en-CA" dirty="0"/>
              <a:t>greater understanding of mathematics</a:t>
            </a:r>
          </a:p>
          <a:p>
            <a:pPr lvl="1"/>
            <a:r>
              <a:rPr lang="en-CA" dirty="0" smtClean="0"/>
              <a:t>appreciating </a:t>
            </a:r>
            <a:r>
              <a:rPr lang="en-CA" dirty="0"/>
              <a:t>the value of </a:t>
            </a:r>
            <a:r>
              <a:rPr lang="en-CA" dirty="0" smtClean="0"/>
              <a:t>mathematics throughout history </a:t>
            </a:r>
            <a:endParaRPr lang="en-C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Teaching Revisions</a:t>
            </a:r>
            <a:endParaRPr lang="en-CA" dirty="0"/>
          </a:p>
        </p:txBody>
      </p:sp>
      <p:sp>
        <p:nvSpPr>
          <p:cNvPr id="3" name="Content Placeholder 2"/>
          <p:cNvSpPr>
            <a:spLocks noGrp="1"/>
          </p:cNvSpPr>
          <p:nvPr>
            <p:ph idx="1"/>
          </p:nvPr>
        </p:nvSpPr>
        <p:spPr/>
        <p:txBody>
          <a:bodyPr>
            <a:normAutofit fontScale="85000" lnSpcReduction="20000"/>
          </a:bodyPr>
          <a:lstStyle/>
          <a:p>
            <a:pPr>
              <a:buNone/>
            </a:pPr>
            <a:r>
              <a:rPr lang="en-CA" dirty="0" smtClean="0"/>
              <a:t>	In </a:t>
            </a:r>
            <a:r>
              <a:rPr lang="en-CA" dirty="0"/>
              <a:t>order to assist students in attaining these goals</a:t>
            </a:r>
            <a:r>
              <a:rPr lang="en-CA" dirty="0" smtClean="0"/>
              <a:t>, teachers </a:t>
            </a:r>
            <a:r>
              <a:rPr lang="en-CA" dirty="0"/>
              <a:t>are encouraged to develop a </a:t>
            </a:r>
            <a:r>
              <a:rPr lang="en-CA" dirty="0" smtClean="0"/>
              <a:t>classroom atmosphere </a:t>
            </a:r>
            <a:r>
              <a:rPr lang="en-CA" dirty="0"/>
              <a:t>that fosters conceptual </a:t>
            </a:r>
            <a:r>
              <a:rPr lang="en-CA" dirty="0" smtClean="0"/>
              <a:t>understanding through</a:t>
            </a:r>
            <a:r>
              <a:rPr lang="en-CA" dirty="0"/>
              <a:t>:</a:t>
            </a:r>
          </a:p>
          <a:p>
            <a:pPr lvl="1"/>
            <a:r>
              <a:rPr lang="en-CA" dirty="0" smtClean="0"/>
              <a:t>taking </a:t>
            </a:r>
            <a:r>
              <a:rPr lang="en-CA" dirty="0"/>
              <a:t>risks</a:t>
            </a:r>
          </a:p>
          <a:p>
            <a:pPr lvl="1"/>
            <a:r>
              <a:rPr lang="en-CA" dirty="0" smtClean="0"/>
              <a:t>thinking </a:t>
            </a:r>
            <a:r>
              <a:rPr lang="en-CA" dirty="0"/>
              <a:t>and reflecting independently</a:t>
            </a:r>
          </a:p>
          <a:p>
            <a:pPr lvl="1"/>
            <a:r>
              <a:rPr lang="en-CA" dirty="0" smtClean="0"/>
              <a:t>sharing </a:t>
            </a:r>
            <a:r>
              <a:rPr lang="en-CA" dirty="0"/>
              <a:t>and communicating mathematical</a:t>
            </a:r>
          </a:p>
          <a:p>
            <a:pPr lvl="1"/>
            <a:r>
              <a:rPr lang="en-CA" dirty="0"/>
              <a:t>understanding</a:t>
            </a:r>
          </a:p>
          <a:p>
            <a:pPr lvl="1"/>
            <a:r>
              <a:rPr lang="en-CA" dirty="0" smtClean="0"/>
              <a:t>solving </a:t>
            </a:r>
            <a:r>
              <a:rPr lang="en-CA" dirty="0"/>
              <a:t>problems in individual and group</a:t>
            </a:r>
          </a:p>
          <a:p>
            <a:pPr lvl="1"/>
            <a:r>
              <a:rPr lang="en-CA" dirty="0"/>
              <a:t>projects</a:t>
            </a:r>
          </a:p>
          <a:p>
            <a:pPr lvl="1"/>
            <a:r>
              <a:rPr lang="en-CA" dirty="0" smtClean="0"/>
              <a:t>pursuing </a:t>
            </a:r>
            <a:r>
              <a:rPr lang="en-CA" dirty="0"/>
              <a:t>greater understanding of mathematics</a:t>
            </a:r>
          </a:p>
          <a:p>
            <a:pPr lvl="1"/>
            <a:r>
              <a:rPr lang="en-CA" dirty="0" smtClean="0"/>
              <a:t>appreciating </a:t>
            </a:r>
            <a:r>
              <a:rPr lang="en-CA" dirty="0"/>
              <a:t>the value of </a:t>
            </a:r>
            <a:r>
              <a:rPr lang="en-CA" dirty="0" smtClean="0"/>
              <a:t>mathematics throughout history </a:t>
            </a:r>
            <a:endParaRPr lang="en-CA" dirty="0"/>
          </a:p>
        </p:txBody>
      </p:sp>
      <p:sp>
        <p:nvSpPr>
          <p:cNvPr id="4" name="TextBox 3"/>
          <p:cNvSpPr txBox="1"/>
          <p:nvPr/>
        </p:nvSpPr>
        <p:spPr>
          <a:xfrm rot="19455031">
            <a:off x="1996399" y="2412854"/>
            <a:ext cx="4789725" cy="2646878"/>
          </a:xfrm>
          <a:prstGeom prst="rect">
            <a:avLst/>
          </a:prstGeom>
          <a:noFill/>
        </p:spPr>
        <p:txBody>
          <a:bodyPr wrap="square" rtlCol="0">
            <a:spAutoFit/>
          </a:bodyPr>
          <a:lstStyle/>
          <a:p>
            <a:r>
              <a:rPr lang="en-CA" sz="16600" b="1" dirty="0" smtClean="0">
                <a:solidFill>
                  <a:srgbClr val="FF0000"/>
                </a:solidFill>
              </a:rPr>
              <a:t>pg. 3</a:t>
            </a:r>
            <a:endParaRPr lang="en-CA" sz="16600" b="1" dirty="0">
              <a:solidFill>
                <a:srgbClr val="FF0000"/>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Making Change</a:t>
            </a:r>
            <a:endParaRPr lang="en-C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Making Change</a:t>
            </a:r>
            <a:endParaRPr lang="en-C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179512" y="2636912"/>
            <a:ext cx="8784976" cy="12241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Changing Teaching</a:t>
            </a:r>
            <a:endParaRPr lang="en-CA" dirty="0"/>
          </a:p>
        </p:txBody>
      </p:sp>
      <p:sp>
        <p:nvSpPr>
          <p:cNvPr id="3" name="Content Placeholder 2"/>
          <p:cNvSpPr>
            <a:spLocks noGrp="1"/>
          </p:cNvSpPr>
          <p:nvPr>
            <p:ph idx="1"/>
          </p:nvPr>
        </p:nvSpPr>
        <p:spPr>
          <a:xfrm>
            <a:off x="683568" y="1844824"/>
            <a:ext cx="5830416" cy="4114800"/>
          </a:xfrm>
        </p:spPr>
        <p:txBody>
          <a:bodyPr/>
          <a:lstStyle/>
          <a:p>
            <a:pPr>
              <a:buNone/>
            </a:pPr>
            <a:r>
              <a:rPr lang="en-CA" b="1" dirty="0" smtClean="0"/>
              <a:t>DE(CON)</a:t>
            </a:r>
            <a:r>
              <a:rPr lang="en-CA" b="1" dirty="0" err="1" smtClean="0"/>
              <a:t>STRUCTION</a:t>
            </a:r>
            <a:r>
              <a:rPr lang="en-CA" dirty="0" smtClean="0"/>
              <a:t> of teaching:</a:t>
            </a:r>
          </a:p>
          <a:p>
            <a:r>
              <a:rPr lang="en-CA" sz="1800" dirty="0" smtClean="0"/>
              <a:t>the way we answer questions</a:t>
            </a:r>
          </a:p>
          <a:p>
            <a:r>
              <a:rPr lang="en-CA" sz="1800" dirty="0" smtClean="0"/>
              <a:t>the way we give notes</a:t>
            </a:r>
          </a:p>
          <a:p>
            <a:r>
              <a:rPr lang="en-CA" sz="1800" dirty="0" smtClean="0"/>
              <a:t>the way we give homework</a:t>
            </a:r>
          </a:p>
          <a:p>
            <a:r>
              <a:rPr lang="en-CA" sz="1800" dirty="0" smtClean="0"/>
              <a:t>the nature of tasks</a:t>
            </a:r>
          </a:p>
          <a:p>
            <a:r>
              <a:rPr lang="en-CA" sz="1800" dirty="0" smtClean="0"/>
              <a:t>the way we assess</a:t>
            </a:r>
          </a:p>
          <a:p>
            <a:r>
              <a:rPr lang="en-CA" sz="1800" dirty="0" smtClean="0"/>
              <a:t>the way we review</a:t>
            </a:r>
          </a:p>
          <a:p>
            <a:r>
              <a:rPr lang="en-CA" sz="1800" dirty="0" smtClean="0"/>
              <a:t>the way we summarize</a:t>
            </a:r>
          </a:p>
          <a:p>
            <a:r>
              <a:rPr lang="en-CA" sz="1800" dirty="0" smtClean="0"/>
              <a:t>the organization of a lesson</a:t>
            </a:r>
          </a:p>
          <a:p>
            <a:r>
              <a:rPr lang="en-CA" sz="1800" dirty="0" smtClean="0"/>
              <a:t>the student work space</a:t>
            </a:r>
          </a:p>
          <a:p>
            <a:pPr lvl="1"/>
            <a:r>
              <a:rPr lang="en-CA" sz="1400" dirty="0" smtClean="0"/>
              <a:t>the way we structure student work</a:t>
            </a:r>
          </a:p>
          <a:p>
            <a:pPr lvl="1"/>
            <a:r>
              <a:rPr lang="en-CA" sz="1400" dirty="0" smtClean="0"/>
              <a:t>the physical organization of the room</a:t>
            </a:r>
          </a:p>
          <a:p>
            <a:pPr>
              <a:buNone/>
            </a:pPr>
            <a:endParaRPr lang="en-CA" sz="2000" dirty="0" smtClean="0"/>
          </a:p>
          <a:p>
            <a:endParaRPr lang="en-CA"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 #1</a:t>
            </a:r>
            <a:endParaRPr lang="en-CA" dirty="0"/>
          </a:p>
        </p:txBody>
      </p:sp>
      <p:sp>
        <p:nvSpPr>
          <p:cNvPr id="3" name="Content Placeholder 2"/>
          <p:cNvSpPr>
            <a:spLocks noGrp="1"/>
          </p:cNvSpPr>
          <p:nvPr>
            <p:ph idx="1"/>
          </p:nvPr>
        </p:nvSpPr>
        <p:spPr/>
        <p:txBody>
          <a:bodyPr/>
          <a:lstStyle/>
          <a:p>
            <a:pPr>
              <a:buNone/>
            </a:pPr>
            <a:r>
              <a:rPr lang="en-CA" dirty="0"/>
              <a:t>	</a:t>
            </a:r>
            <a:r>
              <a:rPr lang="en-CA" sz="3600" dirty="0" smtClean="0"/>
              <a:t>On a table there are 1001 pennies lined up in a row. I then come along and replace every second coin with a nickel. After this, I replace every third coin with a dime. Finally, I replace every fourth coin with a quarter. After all this, how much money is on the table? </a:t>
            </a:r>
            <a:endParaRPr lang="en-C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Changing Teaching</a:t>
            </a:r>
            <a:endParaRPr lang="en-CA" dirty="0"/>
          </a:p>
        </p:txBody>
      </p:sp>
      <p:sp>
        <p:nvSpPr>
          <p:cNvPr id="3" name="Content Placeholder 2"/>
          <p:cNvSpPr>
            <a:spLocks noGrp="1"/>
          </p:cNvSpPr>
          <p:nvPr>
            <p:ph idx="1"/>
          </p:nvPr>
        </p:nvSpPr>
        <p:spPr>
          <a:xfrm>
            <a:off x="683568" y="1844824"/>
            <a:ext cx="5830416" cy="4114800"/>
          </a:xfrm>
        </p:spPr>
        <p:txBody>
          <a:bodyPr/>
          <a:lstStyle/>
          <a:p>
            <a:pPr>
              <a:buNone/>
            </a:pPr>
            <a:r>
              <a:rPr lang="en-CA" b="1" dirty="0" smtClean="0"/>
              <a:t>DE(CON)</a:t>
            </a:r>
            <a:r>
              <a:rPr lang="en-CA" b="1" dirty="0" err="1" smtClean="0"/>
              <a:t>STRUCTION</a:t>
            </a:r>
            <a:r>
              <a:rPr lang="en-CA" dirty="0" smtClean="0"/>
              <a:t> of teaching:</a:t>
            </a:r>
          </a:p>
          <a:p>
            <a:r>
              <a:rPr lang="en-CA" sz="1800" dirty="0" smtClean="0"/>
              <a:t>the way we answer questions</a:t>
            </a:r>
          </a:p>
          <a:p>
            <a:r>
              <a:rPr lang="en-CA" sz="1800" dirty="0" smtClean="0"/>
              <a:t>the way we give notes</a:t>
            </a:r>
          </a:p>
          <a:p>
            <a:r>
              <a:rPr lang="en-CA" sz="1800" dirty="0" smtClean="0"/>
              <a:t>the way we give homework</a:t>
            </a:r>
          </a:p>
          <a:p>
            <a:r>
              <a:rPr lang="en-CA" sz="1800" dirty="0" smtClean="0"/>
              <a:t>the nature of tasks</a:t>
            </a:r>
          </a:p>
          <a:p>
            <a:r>
              <a:rPr lang="en-CA" sz="1800" dirty="0" smtClean="0"/>
              <a:t>the way we assess</a:t>
            </a:r>
          </a:p>
          <a:p>
            <a:r>
              <a:rPr lang="en-CA" sz="1800" dirty="0" smtClean="0"/>
              <a:t>the way we review</a:t>
            </a:r>
          </a:p>
          <a:p>
            <a:r>
              <a:rPr lang="en-CA" sz="1800" dirty="0" smtClean="0"/>
              <a:t>the way we summarize</a:t>
            </a:r>
          </a:p>
          <a:p>
            <a:r>
              <a:rPr lang="en-CA" sz="1800" dirty="0" smtClean="0"/>
              <a:t>the organization of a lesson</a:t>
            </a:r>
          </a:p>
          <a:p>
            <a:r>
              <a:rPr lang="en-CA" sz="1800" dirty="0" smtClean="0"/>
              <a:t>the student work space</a:t>
            </a:r>
          </a:p>
          <a:p>
            <a:pPr lvl="1"/>
            <a:r>
              <a:rPr lang="en-CA" sz="1400" dirty="0" smtClean="0"/>
              <a:t>the way we structure student work</a:t>
            </a:r>
          </a:p>
          <a:p>
            <a:pPr lvl="1"/>
            <a:r>
              <a:rPr lang="en-CA" sz="1400" dirty="0" smtClean="0"/>
              <a:t>the physical organization of the room</a:t>
            </a:r>
          </a:p>
          <a:p>
            <a:pPr>
              <a:buNone/>
            </a:pPr>
            <a:endParaRPr lang="en-CA" sz="2000" dirty="0" smtClean="0"/>
          </a:p>
          <a:p>
            <a:endParaRPr lang="en-CA" dirty="0"/>
          </a:p>
        </p:txBody>
      </p:sp>
      <p:sp>
        <p:nvSpPr>
          <p:cNvPr id="4" name="Right Brace 3"/>
          <p:cNvSpPr/>
          <p:nvPr/>
        </p:nvSpPr>
        <p:spPr bwMode="auto">
          <a:xfrm>
            <a:off x="5508104" y="2348880"/>
            <a:ext cx="216024" cy="3528392"/>
          </a:xfrm>
          <a:prstGeom prst="rightBrace">
            <a:avLst/>
          </a:prstGeom>
          <a:noFill/>
          <a:ln w="285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533400" marR="0" indent="-533400" algn="l" defTabSz="914400" rtl="0" eaLnBrk="1" fontAlgn="base" latinLnBrk="0" hangingPunct="1">
              <a:lnSpc>
                <a:spcPct val="100000"/>
              </a:lnSpc>
              <a:spcBef>
                <a:spcPct val="20000"/>
              </a:spcBef>
              <a:spcAft>
                <a:spcPct val="0"/>
              </a:spcAft>
              <a:buClr>
                <a:schemeClr val="accent1"/>
              </a:buClr>
              <a:buSzTx/>
              <a:buFontTx/>
              <a:buNone/>
              <a:tabLst/>
            </a:pPr>
            <a:endParaRPr kumimoji="0" lang="en-CA" sz="2400" b="0" i="0" u="none" strike="noStrike" cap="none" normalizeH="0" baseline="0" smtClean="0">
              <a:ln>
                <a:noFill/>
              </a:ln>
              <a:solidFill>
                <a:schemeClr val="tx1"/>
              </a:solidFill>
              <a:effectLst/>
              <a:latin typeface="Helvetica" pitchFamily="68" charset="0"/>
              <a:ea typeface="ＭＳ Ｐゴシック" pitchFamily="34" charset="-128"/>
              <a:cs typeface="Times New Roman" pitchFamily="18" charset="0"/>
            </a:endParaRPr>
          </a:p>
        </p:txBody>
      </p:sp>
      <p:sp>
        <p:nvSpPr>
          <p:cNvPr id="5" name="TextBox 4"/>
          <p:cNvSpPr txBox="1"/>
          <p:nvPr/>
        </p:nvSpPr>
        <p:spPr>
          <a:xfrm>
            <a:off x="5940152" y="3789040"/>
            <a:ext cx="2376264" cy="646331"/>
          </a:xfrm>
          <a:prstGeom prst="rect">
            <a:avLst/>
          </a:prstGeom>
          <a:noFill/>
        </p:spPr>
        <p:txBody>
          <a:bodyPr wrap="square" rtlCol="0">
            <a:spAutoFit/>
          </a:bodyPr>
          <a:lstStyle/>
          <a:p>
            <a:r>
              <a:rPr lang="en-CA" sz="1800" dirty="0" smtClean="0">
                <a:solidFill>
                  <a:srgbClr val="FF0000"/>
                </a:solidFill>
              </a:rPr>
              <a:t>we are changing the rules of the game</a:t>
            </a:r>
            <a:endParaRPr lang="en-CA" sz="1800" dirty="0">
              <a:solidFill>
                <a:srgbClr val="FF0000"/>
              </a:solidFill>
            </a:endParaRP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Making Change</a:t>
            </a:r>
            <a:endParaRPr lang="en-C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179512" y="1412776"/>
            <a:ext cx="8784976" cy="244827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pPr algn="ctr">
              <a:buNone/>
            </a:pPr>
            <a:endParaRPr lang="en-CA" sz="4400" b="1" dirty="0" smtClean="0"/>
          </a:p>
          <a:p>
            <a:pPr algn="ctr">
              <a:buNone/>
            </a:pPr>
            <a:r>
              <a:rPr lang="en-CA" sz="6000" b="1" dirty="0" smtClean="0"/>
              <a:t>LUNCH BREAK </a:t>
            </a:r>
          </a:p>
          <a:p>
            <a:pPr algn="ctr">
              <a:buNone/>
            </a:pPr>
            <a:r>
              <a:rPr lang="en-CA" sz="6000" b="1" dirty="0"/>
              <a:t>4</a:t>
            </a:r>
            <a:r>
              <a:rPr lang="en-CA" sz="6000" b="1" dirty="0" smtClean="0"/>
              <a:t>0 minutes</a:t>
            </a:r>
            <a:endParaRPr lang="en-CA" sz="60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pPr algn="ctr">
              <a:buNone/>
            </a:pPr>
            <a:endParaRPr lang="en-CA" sz="7200" b="1" dirty="0" smtClean="0"/>
          </a:p>
          <a:p>
            <a:pPr algn="ctr">
              <a:buNone/>
            </a:pPr>
            <a:r>
              <a:rPr lang="en-CA" sz="5400" b="1" dirty="0" smtClean="0"/>
              <a:t>QUESTION and ANSWER</a:t>
            </a:r>
            <a:endParaRPr lang="en-CA" sz="5400" b="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Making Change</a:t>
            </a:r>
            <a:endParaRPr lang="en-C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179512" y="3861048"/>
            <a:ext cx="8784976" cy="12241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Group Activity</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SPECIFIC OUTCOMES for</a:t>
            </a:r>
          </a:p>
          <a:p>
            <a:pPr lvl="1">
              <a:buNone/>
            </a:pPr>
            <a:r>
              <a:rPr lang="en-CA" dirty="0" smtClean="0"/>
              <a:t>Math 20-1, 20-2, 30-1, 30-2</a:t>
            </a:r>
          </a:p>
          <a:p>
            <a:r>
              <a:rPr lang="en-CA" dirty="0"/>
              <a:t>p</a:t>
            </a:r>
            <a:r>
              <a:rPr lang="en-CA" dirty="0" smtClean="0"/>
              <a:t>roblem </a:t>
            </a:r>
            <a:r>
              <a:rPr lang="en-CA" dirty="0"/>
              <a:t>s</a:t>
            </a:r>
            <a:r>
              <a:rPr lang="en-CA" dirty="0" smtClean="0"/>
              <a:t>et</a:t>
            </a:r>
          </a:p>
          <a:p>
            <a:r>
              <a:rPr lang="en-CA" dirty="0"/>
              <a:t>t</a:t>
            </a:r>
            <a:r>
              <a:rPr lang="en-CA" dirty="0" smtClean="0"/>
              <a:t>extbook page	</a:t>
            </a:r>
          </a:p>
          <a:p>
            <a:r>
              <a:rPr lang="en-CA" dirty="0" smtClean="0"/>
              <a:t>resource page</a:t>
            </a:r>
          </a:p>
          <a:p>
            <a:endParaRPr lang="en-CA" dirty="0"/>
          </a:p>
          <a:p>
            <a:pPr>
              <a:buNone/>
            </a:pPr>
            <a:r>
              <a:rPr lang="en-CA" dirty="0" smtClean="0"/>
              <a:t>	</a:t>
            </a:r>
            <a:r>
              <a:rPr lang="en-CA" sz="3600" b="1" dirty="0" smtClean="0">
                <a:solidFill>
                  <a:srgbClr val="FF0000"/>
                </a:solidFill>
              </a:rPr>
              <a:t>Work through any of the problems and locate which specific outcomes they can be used to address.</a:t>
            </a:r>
            <a:endParaRPr lang="en-CA" b="1" dirty="0" smtClean="0">
              <a:solidFill>
                <a:srgbClr val="FF0000"/>
              </a:solidFill>
            </a:endParaRPr>
          </a:p>
          <a:p>
            <a:endParaRPr lang="en-CA"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Making Change</a:t>
            </a:r>
            <a:endParaRPr lang="en-CA" dirty="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179512" y="3861048"/>
            <a:ext cx="8784976" cy="1224136"/>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normAutofit/>
          </a:bodyPr>
          <a:lstStyle/>
          <a:p>
            <a:pPr algn="ctr">
              <a:buNone/>
            </a:pPr>
            <a:endParaRPr lang="en-CA" sz="7200" b="1" dirty="0" smtClean="0"/>
          </a:p>
          <a:p>
            <a:pPr algn="ctr">
              <a:buNone/>
            </a:pPr>
            <a:r>
              <a:rPr lang="en-CA" sz="5400" b="1" dirty="0" smtClean="0"/>
              <a:t>QUESTION and ANSWER</a:t>
            </a:r>
            <a:endParaRPr lang="en-CA" sz="5400" b="1"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Resources</a:t>
            </a:r>
            <a:endParaRPr lang="en-CA" dirty="0"/>
          </a:p>
        </p:txBody>
      </p:sp>
      <p:sp>
        <p:nvSpPr>
          <p:cNvPr id="3" name="Content Placeholder 2"/>
          <p:cNvSpPr>
            <a:spLocks noGrp="1"/>
          </p:cNvSpPr>
          <p:nvPr>
            <p:ph idx="1"/>
          </p:nvPr>
        </p:nvSpPr>
        <p:spPr>
          <a:xfrm>
            <a:off x="251520" y="1600200"/>
            <a:ext cx="8892480" cy="4525963"/>
          </a:xfrm>
        </p:spPr>
        <p:txBody>
          <a:bodyPr>
            <a:normAutofit/>
          </a:bodyPr>
          <a:lstStyle/>
          <a:p>
            <a:r>
              <a:rPr lang="en-CA" sz="2000" b="1" dirty="0" err="1" smtClean="0"/>
              <a:t>nRich</a:t>
            </a:r>
            <a:r>
              <a:rPr lang="en-CA" sz="2000" dirty="0" smtClean="0"/>
              <a:t> (</a:t>
            </a:r>
            <a:r>
              <a:rPr lang="en-CA" sz="2000" u="sng" dirty="0" smtClean="0">
                <a:hlinkClick r:id="rId2"/>
              </a:rPr>
              <a:t>nrich.maths.org/public/</a:t>
            </a:r>
            <a:r>
              <a:rPr lang="en-CA" sz="2000" dirty="0" smtClean="0"/>
              <a:t>)</a:t>
            </a:r>
          </a:p>
          <a:p>
            <a:r>
              <a:rPr lang="en-CA" sz="2000" dirty="0" smtClean="0"/>
              <a:t>Numeracy Tasks (</a:t>
            </a:r>
            <a:r>
              <a:rPr lang="en-CA" sz="2000" u="sng" dirty="0" smtClean="0">
                <a:hlinkClick r:id="rId3"/>
              </a:rPr>
              <a:t>www.peterliljedahl.com/teachers/numeracy-tasks</a:t>
            </a:r>
            <a:r>
              <a:rPr lang="en-CA" sz="2000" dirty="0" smtClean="0"/>
              <a:t>)</a:t>
            </a:r>
          </a:p>
          <a:p>
            <a:r>
              <a:rPr lang="en-CA" sz="2000" b="1" dirty="0" err="1" smtClean="0"/>
              <a:t>NCTM</a:t>
            </a:r>
            <a:r>
              <a:rPr lang="en-CA" sz="2000" b="1" dirty="0" smtClean="0"/>
              <a:t> Problems </a:t>
            </a:r>
            <a:r>
              <a:rPr lang="en-CA" sz="2000" dirty="0" smtClean="0"/>
              <a:t>(</a:t>
            </a:r>
            <a:r>
              <a:rPr lang="en-CA" sz="2000" u="sng" dirty="0" smtClean="0">
                <a:hlinkClick r:id="rId4"/>
              </a:rPr>
              <a:t>www.nctm.org/about/content.aspx?id=26070</a:t>
            </a:r>
            <a:r>
              <a:rPr lang="en-CA" sz="2000" dirty="0" smtClean="0"/>
              <a:t>)</a:t>
            </a:r>
          </a:p>
          <a:p>
            <a:r>
              <a:rPr lang="en-CA" sz="2000" dirty="0" smtClean="0"/>
              <a:t>Galileo (</a:t>
            </a:r>
            <a:r>
              <a:rPr lang="en-CA" sz="2000" u="sng" dirty="0" smtClean="0">
                <a:hlinkClick r:id="rId5"/>
              </a:rPr>
              <a:t>www.galileo.org/math/MathProblems.html</a:t>
            </a:r>
            <a:r>
              <a:rPr lang="en-CA" sz="2000" dirty="0" smtClean="0"/>
              <a:t>)</a:t>
            </a:r>
          </a:p>
          <a:p>
            <a:r>
              <a:rPr lang="en-CA" sz="2000" dirty="0" smtClean="0"/>
              <a:t>Math Central (</a:t>
            </a:r>
            <a:r>
              <a:rPr lang="en-CA" sz="2000" u="sng" dirty="0" smtClean="0">
                <a:hlinkClick r:id="rId6"/>
              </a:rPr>
              <a:t>mathcentral.uregina.ca/mp/current/</a:t>
            </a:r>
            <a:r>
              <a:rPr lang="en-CA" sz="2000" dirty="0" smtClean="0"/>
              <a:t>)</a:t>
            </a:r>
          </a:p>
          <a:p>
            <a:r>
              <a:rPr lang="en-CA" sz="2000" dirty="0" err="1" smtClean="0"/>
              <a:t>Hersham</a:t>
            </a:r>
            <a:r>
              <a:rPr lang="en-CA" sz="2000" dirty="0" smtClean="0"/>
              <a:t> Brain Teasers (</a:t>
            </a:r>
            <a:r>
              <a:rPr lang="en-CA" sz="2000" u="sng" dirty="0" smtClean="0">
                <a:hlinkClick r:id="rId7"/>
              </a:rPr>
              <a:t>dan.hersam.com/brain-teasers.html</a:t>
            </a:r>
            <a:r>
              <a:rPr lang="en-CA" sz="2000" dirty="0" smtClean="0"/>
              <a:t>)</a:t>
            </a:r>
          </a:p>
          <a:p>
            <a:r>
              <a:rPr lang="en-CA" sz="2000" dirty="0" smtClean="0"/>
              <a:t>Crux (</a:t>
            </a:r>
            <a:r>
              <a:rPr lang="en-CA" sz="2000" u="sng" dirty="0" smtClean="0">
                <a:hlinkClick r:id="rId8"/>
              </a:rPr>
              <a:t>cms.math.ca/crux/</a:t>
            </a:r>
            <a:r>
              <a:rPr lang="en-CA" sz="2000" dirty="0" smtClean="0"/>
              <a:t>)</a:t>
            </a:r>
          </a:p>
          <a:p>
            <a:r>
              <a:rPr lang="en-CA" sz="2000" dirty="0" smtClean="0"/>
              <a:t>Neurological </a:t>
            </a:r>
            <a:r>
              <a:rPr lang="en-CA" sz="2000" dirty="0" err="1" smtClean="0"/>
              <a:t>Nasties</a:t>
            </a:r>
            <a:r>
              <a:rPr lang="en-CA" sz="2000" dirty="0" smtClean="0"/>
              <a:t> (</a:t>
            </a:r>
            <a:r>
              <a:rPr lang="en-CA" sz="2000" u="sng" dirty="0" smtClean="0">
                <a:hlinkClick r:id="rId9"/>
              </a:rPr>
              <a:t>mathxtc.com/</a:t>
            </a:r>
            <a:r>
              <a:rPr lang="en-CA" sz="2000" u="sng" dirty="0" err="1" smtClean="0">
                <a:hlinkClick r:id="rId9"/>
              </a:rPr>
              <a:t>NNasties</a:t>
            </a:r>
            <a:r>
              <a:rPr lang="en-CA" sz="2000" u="sng" dirty="0" smtClean="0">
                <a:hlinkClick r:id="rId9"/>
              </a:rPr>
              <a:t>/NNasties.html</a:t>
            </a:r>
            <a:r>
              <a:rPr lang="en-CA" sz="2000" dirty="0" smtClean="0"/>
              <a:t>)</a:t>
            </a:r>
          </a:p>
          <a:p>
            <a:r>
              <a:rPr lang="en-CA" sz="2000" dirty="0" smtClean="0"/>
              <a:t>Feynman (</a:t>
            </a:r>
            <a:r>
              <a:rPr lang="en-CA" sz="2000" u="sng" dirty="0" smtClean="0">
                <a:hlinkClick r:id="rId10"/>
              </a:rPr>
              <a:t>dailyfeynmanlongdivisionpuzzles.blogspot.com/</a:t>
            </a:r>
            <a:r>
              <a:rPr lang="en-CA" sz="2000" dirty="0" smtClean="0"/>
              <a:t>)</a:t>
            </a:r>
          </a:p>
          <a:p>
            <a:r>
              <a:rPr lang="en-CA" sz="2000" b="1" dirty="0" err="1" smtClean="0"/>
              <a:t>Dudeney</a:t>
            </a:r>
            <a:r>
              <a:rPr lang="en-CA" sz="2000" dirty="0" smtClean="0"/>
              <a:t> (</a:t>
            </a:r>
            <a:r>
              <a:rPr lang="en-CA" sz="2000" u="sng" dirty="0" smtClean="0">
                <a:hlinkClick r:id="rId11"/>
              </a:rPr>
              <a:t>www.gutenberg.org/files/16713/16713-h/16713-h</a:t>
            </a:r>
            <a:r>
              <a:rPr lang="en-CA" sz="2000" dirty="0" smtClean="0"/>
              <a:t>)</a:t>
            </a:r>
          </a:p>
          <a:p>
            <a:r>
              <a:rPr lang="en-CA" sz="2000" b="1" dirty="0" smtClean="0"/>
              <a:t>Pink </a:t>
            </a:r>
            <a:r>
              <a:rPr lang="en-CA" sz="2000" dirty="0" smtClean="0"/>
              <a:t>(</a:t>
            </a:r>
            <a:r>
              <a:rPr lang="en-CA" sz="2000" u="sng" dirty="0" smtClean="0">
                <a:hlinkClick r:id="rId12"/>
              </a:rPr>
              <a:t>www.youtube.com/watch?v=u6XAPnuFjJc&amp;feature=player_embedded</a:t>
            </a:r>
            <a:r>
              <a:rPr lang="en-CA" sz="2000" dirty="0" smtClean="0"/>
              <a:t>)</a:t>
            </a:r>
            <a:r>
              <a:rPr lang="en-CA" sz="2000" b="1" dirty="0" smtClean="0"/>
              <a:t> </a:t>
            </a:r>
            <a:endParaRPr lang="en-CA" sz="2000" dirty="0" smtClean="0"/>
          </a:p>
          <a:p>
            <a:endParaRPr lang="en-CA"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
            </a:r>
            <a:br>
              <a:rPr lang="en-CA" dirty="0" smtClean="0"/>
            </a:br>
            <a:r>
              <a:rPr lang="en-CA" dirty="0" smtClean="0"/>
              <a:t>Students DON’T Think!</a:t>
            </a:r>
            <a:endParaRPr lang="en-CA" dirty="0"/>
          </a:p>
        </p:txBody>
      </p:sp>
      <p:sp>
        <p:nvSpPr>
          <p:cNvPr id="3" name="Content Placeholder 2"/>
          <p:cNvSpPr>
            <a:spLocks noGrp="1"/>
          </p:cNvSpPr>
          <p:nvPr>
            <p:ph idx="1"/>
          </p:nvPr>
        </p:nvSpPr>
        <p:spPr/>
        <p:txBody>
          <a:bodyPr>
            <a:normAutofit fontScale="92500" lnSpcReduction="20000"/>
          </a:bodyPr>
          <a:lstStyle/>
          <a:p>
            <a:pPr>
              <a:buNone/>
            </a:pPr>
            <a:r>
              <a:rPr lang="en-CA" dirty="0" smtClean="0"/>
              <a:t>The curriculum:</a:t>
            </a:r>
          </a:p>
          <a:p>
            <a:r>
              <a:rPr lang="en-CA" dirty="0" smtClean="0"/>
              <a:t>gives permission (mandate)</a:t>
            </a:r>
          </a:p>
          <a:p>
            <a:r>
              <a:rPr lang="en-CA" dirty="0" smtClean="0"/>
              <a:t>gives guidance</a:t>
            </a:r>
          </a:p>
          <a:p>
            <a:r>
              <a:rPr lang="en-CA" dirty="0" smtClean="0"/>
              <a:t>gives time</a:t>
            </a:r>
          </a:p>
          <a:p>
            <a:pPr>
              <a:buNone/>
            </a:pPr>
            <a:r>
              <a:rPr lang="en-CA" dirty="0" smtClean="0"/>
              <a:t>We need to:</a:t>
            </a:r>
          </a:p>
          <a:p>
            <a:r>
              <a:rPr lang="en-CA" dirty="0" smtClean="0"/>
              <a:t>build culture and environment</a:t>
            </a:r>
          </a:p>
          <a:p>
            <a:r>
              <a:rPr lang="en-CA" dirty="0" err="1" smtClean="0"/>
              <a:t>problematize</a:t>
            </a:r>
            <a:r>
              <a:rPr lang="en-CA" dirty="0" smtClean="0"/>
              <a:t> curriculum</a:t>
            </a:r>
          </a:p>
          <a:p>
            <a:r>
              <a:rPr lang="en-CA" dirty="0" smtClean="0"/>
              <a:t>raise and maintain expectations</a:t>
            </a:r>
          </a:p>
          <a:p>
            <a:r>
              <a:rPr lang="en-CA" dirty="0" smtClean="0">
                <a:solidFill>
                  <a:schemeClr val="bg1">
                    <a:lumMod val="65000"/>
                  </a:schemeClr>
                </a:solidFill>
              </a:rPr>
              <a:t>revise the way we assess</a:t>
            </a:r>
          </a:p>
        </p:txBody>
      </p:sp>
      <p:sp>
        <p:nvSpPr>
          <p:cNvPr id="4" name="TextBox 3"/>
          <p:cNvSpPr txBox="1"/>
          <p:nvPr/>
        </p:nvSpPr>
        <p:spPr>
          <a:xfrm>
            <a:off x="4139952" y="404664"/>
            <a:ext cx="1152128" cy="707886"/>
          </a:xfrm>
          <a:prstGeom prst="rect">
            <a:avLst/>
          </a:prstGeom>
          <a:noFill/>
        </p:spPr>
        <p:txBody>
          <a:bodyPr wrap="square" rtlCol="0">
            <a:spAutoFit/>
          </a:bodyPr>
          <a:lstStyle/>
          <a:p>
            <a:r>
              <a:rPr lang="en-CA" sz="4000" b="1" dirty="0" smtClean="0">
                <a:solidFill>
                  <a:srgbClr val="FF0000"/>
                </a:solidFill>
              </a:rPr>
              <a:t>CAN</a:t>
            </a:r>
            <a:endParaRPr lang="en-CA" sz="4000" b="1" dirty="0">
              <a:solidFill>
                <a:srgbClr val="FF0000"/>
              </a:solidFill>
            </a:endParaRPr>
          </a:p>
        </p:txBody>
      </p:sp>
      <p:cxnSp>
        <p:nvCxnSpPr>
          <p:cNvPr id="6" name="Straight Connector 5"/>
          <p:cNvCxnSpPr/>
          <p:nvPr/>
        </p:nvCxnSpPr>
        <p:spPr>
          <a:xfrm flipH="1">
            <a:off x="4067944" y="908720"/>
            <a:ext cx="1512168" cy="432048"/>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Relation to Curriculum</a:t>
            </a:r>
            <a:endParaRPr lang="en-CA" dirty="0"/>
          </a:p>
        </p:txBody>
      </p:sp>
      <p:sp>
        <p:nvSpPr>
          <p:cNvPr id="3" name="Content Placeholder 2"/>
          <p:cNvSpPr>
            <a:spLocks noGrp="1"/>
          </p:cNvSpPr>
          <p:nvPr>
            <p:ph idx="1"/>
          </p:nvPr>
        </p:nvSpPr>
        <p:spPr/>
        <p:txBody>
          <a:bodyPr/>
          <a:lstStyle/>
          <a:p>
            <a:pPr>
              <a:buNone/>
            </a:pPr>
            <a:endParaRPr lang="en-CA" dirty="0" smtClean="0"/>
          </a:p>
          <a:p>
            <a:pPr>
              <a:buNone/>
            </a:pPr>
            <a:endParaRPr lang="en-CA" dirty="0"/>
          </a:p>
          <a:p>
            <a:pPr>
              <a:buNone/>
            </a:pPr>
            <a:endParaRPr lang="en-CA" dirty="0" smtClean="0"/>
          </a:p>
          <a:p>
            <a:pPr algn="ctr">
              <a:buNone/>
            </a:pPr>
            <a:r>
              <a:rPr lang="en-CA" sz="4800" dirty="0" smtClean="0"/>
              <a:t>???</a:t>
            </a:r>
            <a:endParaRPr lang="en-CA" sz="4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pPr algn="ctr">
              <a:buNone/>
            </a:pPr>
            <a:endParaRPr lang="en-CA" sz="4800" b="1" dirty="0" smtClean="0"/>
          </a:p>
          <a:p>
            <a:pPr algn="ctr">
              <a:buNone/>
            </a:pPr>
            <a:r>
              <a:rPr lang="en-CA" sz="4800" b="1" dirty="0" smtClean="0"/>
              <a:t>Thank You</a:t>
            </a:r>
          </a:p>
          <a:p>
            <a:pPr algn="ctr">
              <a:buNone/>
            </a:pPr>
            <a:r>
              <a:rPr lang="en-CA" b="1" dirty="0" smtClean="0">
                <a:solidFill>
                  <a:schemeClr val="bg1">
                    <a:lumMod val="50000"/>
                  </a:schemeClr>
                </a:solidFill>
              </a:rPr>
              <a:t>liljedahl@sfu.ca</a:t>
            </a:r>
          </a:p>
          <a:p>
            <a:pPr algn="ctr">
              <a:buNone/>
            </a:pPr>
            <a:r>
              <a:rPr lang="en-CA" b="1" dirty="0" smtClean="0">
                <a:solidFill>
                  <a:schemeClr val="bg1">
                    <a:lumMod val="50000"/>
                  </a:schemeClr>
                </a:solidFill>
              </a:rPr>
              <a:t>www.peterliljedahl.com</a:t>
            </a:r>
          </a:p>
          <a:p>
            <a:endParaRPr lang="en-C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 #2</a:t>
            </a:r>
            <a:endParaRPr lang="en-CA" dirty="0"/>
          </a:p>
        </p:txBody>
      </p:sp>
      <p:sp>
        <p:nvSpPr>
          <p:cNvPr id="3" name="Content Placeholder 2"/>
          <p:cNvSpPr>
            <a:spLocks noGrp="1"/>
          </p:cNvSpPr>
          <p:nvPr>
            <p:ph idx="1"/>
          </p:nvPr>
        </p:nvSpPr>
        <p:spPr/>
        <p:txBody>
          <a:bodyPr/>
          <a:lstStyle/>
          <a:p>
            <a:pPr>
              <a:buNone/>
            </a:pPr>
            <a:r>
              <a:rPr lang="en-CA" dirty="0" smtClean="0"/>
              <a:t>	</a:t>
            </a:r>
            <a:r>
              <a:rPr lang="en-CA" sz="3600" dirty="0" smtClean="0"/>
              <a:t>A4 paper, the standard everywhere in the world but North America, has an interesting property – when you fold it in half it fits into an A5 envelope AND the ratio of its dimensions stays constant. If A0 has an area of 1 m</a:t>
            </a:r>
            <a:r>
              <a:rPr lang="en-CA" sz="3600" baseline="30000" dirty="0" smtClean="0"/>
              <a:t>2</a:t>
            </a:r>
            <a:r>
              <a:rPr lang="en-CA" sz="3600" dirty="0" smtClean="0"/>
              <a:t> what are the dimensions of A4 paper? </a:t>
            </a:r>
            <a:endParaRPr lang="en-C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Relation to Curriculum</a:t>
            </a:r>
            <a:endParaRPr lang="en-CA" dirty="0"/>
          </a:p>
        </p:txBody>
      </p:sp>
      <p:sp>
        <p:nvSpPr>
          <p:cNvPr id="3" name="Content Placeholder 2"/>
          <p:cNvSpPr>
            <a:spLocks noGrp="1"/>
          </p:cNvSpPr>
          <p:nvPr>
            <p:ph idx="1"/>
          </p:nvPr>
        </p:nvSpPr>
        <p:spPr/>
        <p:txBody>
          <a:bodyPr/>
          <a:lstStyle/>
          <a:p>
            <a:pPr>
              <a:buNone/>
            </a:pPr>
            <a:endParaRPr lang="en-CA" dirty="0" smtClean="0"/>
          </a:p>
          <a:p>
            <a:pPr>
              <a:buNone/>
            </a:pPr>
            <a:r>
              <a:rPr lang="en-CA" dirty="0" smtClean="0"/>
              <a:t>Math 20-2 Number and Logic</a:t>
            </a:r>
          </a:p>
          <a:p>
            <a:pPr lvl="1"/>
            <a:r>
              <a:rPr lang="en-CA" dirty="0" smtClean="0"/>
              <a:t>solve problems that involve operations on radical expressions with numerical and variable radicands (limited to square roots).</a:t>
            </a:r>
          </a:p>
          <a:p>
            <a:pPr lvl="1">
              <a:buNone/>
            </a:pPr>
            <a:endParaRPr lang="en-C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 #3</a:t>
            </a:r>
            <a:endParaRPr lang="en-CA" dirty="0"/>
          </a:p>
        </p:txBody>
      </p:sp>
      <p:sp>
        <p:nvSpPr>
          <p:cNvPr id="3" name="Content Placeholder 2"/>
          <p:cNvSpPr>
            <a:spLocks noGrp="1"/>
          </p:cNvSpPr>
          <p:nvPr>
            <p:ph idx="1"/>
          </p:nvPr>
        </p:nvSpPr>
        <p:spPr/>
        <p:txBody>
          <a:bodyPr/>
          <a:lstStyle/>
          <a:p>
            <a:pPr>
              <a:buNone/>
            </a:pPr>
            <a:r>
              <a:rPr lang="en-CA" dirty="0" smtClean="0"/>
              <a:t>	David </a:t>
            </a:r>
            <a:r>
              <a:rPr lang="en-CA" dirty="0"/>
              <a:t>and Aaron each make a $10 bet on a coin toss game. The game goes as follows: David is heads and Aaron is tails and the first to get five wins. After six coin tosses their math teacher interrupts the game. At that point David has two heads and Aaron has four tails. The teacher takes away the coin so the game cannot continue. Given the score, how should they split the $20 pot?</a:t>
            </a:r>
          </a:p>
          <a:p>
            <a:endParaRPr lang="en-C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Relation to Curriculum</a:t>
            </a:r>
            <a:endParaRPr lang="en-CA" dirty="0"/>
          </a:p>
        </p:txBody>
      </p:sp>
      <p:sp>
        <p:nvSpPr>
          <p:cNvPr id="3" name="Content Placeholder 2"/>
          <p:cNvSpPr>
            <a:spLocks noGrp="1"/>
          </p:cNvSpPr>
          <p:nvPr>
            <p:ph idx="1"/>
          </p:nvPr>
        </p:nvSpPr>
        <p:spPr/>
        <p:txBody>
          <a:bodyPr/>
          <a:lstStyle/>
          <a:p>
            <a:pPr>
              <a:buNone/>
            </a:pPr>
            <a:endParaRPr lang="en-CA" dirty="0" smtClean="0"/>
          </a:p>
          <a:p>
            <a:pPr>
              <a:buNone/>
            </a:pPr>
            <a:r>
              <a:rPr lang="en-CA" dirty="0" smtClean="0"/>
              <a:t>Math 30-2 Probability</a:t>
            </a:r>
          </a:p>
          <a:p>
            <a:pPr lvl="1"/>
            <a:r>
              <a:rPr lang="en-CA" dirty="0" smtClean="0"/>
              <a:t>Solve problems that involve the probability of mutually exclusive and non-mutually exclusively events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Problem #4</a:t>
            </a:r>
            <a:endParaRPr lang="en-CA" dirty="0"/>
          </a:p>
        </p:txBody>
      </p:sp>
      <p:sp>
        <p:nvSpPr>
          <p:cNvPr id="3" name="Content Placeholder 2"/>
          <p:cNvSpPr>
            <a:spLocks noGrp="1"/>
          </p:cNvSpPr>
          <p:nvPr>
            <p:ph idx="1"/>
          </p:nvPr>
        </p:nvSpPr>
        <p:spPr/>
        <p:txBody>
          <a:bodyPr/>
          <a:lstStyle/>
          <a:p>
            <a:pPr>
              <a:buNone/>
            </a:pPr>
            <a:r>
              <a:rPr lang="en-CA" dirty="0" smtClean="0"/>
              <a:t>	</a:t>
            </a:r>
            <a:r>
              <a:rPr lang="en-CA" sz="3600" dirty="0" smtClean="0"/>
              <a:t>On the way to work the other day I averaged 50 km/h. When I got there I realized that I it was Saturday. So, I hurried back to the house. How fast would I have had to drive home in order for the average speed of the total trip (to and from work) to be 100 km/h?</a:t>
            </a:r>
            <a:endParaRPr lang="en-CA" sz="3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372</TotalTime>
  <Words>924</Words>
  <Application>Microsoft Office PowerPoint</Application>
  <PresentationFormat>On-screen Show (4:3)</PresentationFormat>
  <Paragraphs>328</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IF CURRICULUM CHANGE IS THE ANSWER, WHAT WAS THE QUESTION? </vt:lpstr>
      <vt:lpstr>Organization of the Day</vt:lpstr>
      <vt:lpstr>Problem #1</vt:lpstr>
      <vt:lpstr>Relation to Curriculum</vt:lpstr>
      <vt:lpstr>Problem #2</vt:lpstr>
      <vt:lpstr>Relation to Curriculum</vt:lpstr>
      <vt:lpstr>Problem #3</vt:lpstr>
      <vt:lpstr>Relation to Curriculum</vt:lpstr>
      <vt:lpstr>Problem #4</vt:lpstr>
      <vt:lpstr>Relation to Curriculum</vt:lpstr>
      <vt:lpstr>PowerPoint Presentation</vt:lpstr>
      <vt:lpstr>What skills do students need?</vt:lpstr>
      <vt:lpstr>What skills do students need?</vt:lpstr>
      <vt:lpstr>Skills</vt:lpstr>
      <vt:lpstr>Skills</vt:lpstr>
      <vt:lpstr>Students Don’t THINK!</vt:lpstr>
      <vt:lpstr>Students Don’t THINK!</vt:lpstr>
      <vt:lpstr>Students NOT Thinking has led to ...</vt:lpstr>
      <vt:lpstr>Curriculum Revisions</vt:lpstr>
      <vt:lpstr>Curriculum Revisions</vt:lpstr>
      <vt:lpstr>Curriculum Revisions</vt:lpstr>
      <vt:lpstr>Curriculum Revisions</vt:lpstr>
      <vt:lpstr>Curriculum Revisions</vt:lpstr>
      <vt:lpstr>PowerPoint Presentation</vt:lpstr>
      <vt:lpstr>Teaching Revisions</vt:lpstr>
      <vt:lpstr>Teaching Revisions</vt:lpstr>
      <vt:lpstr>Making Change</vt:lpstr>
      <vt:lpstr>Making Change</vt:lpstr>
      <vt:lpstr>Changing Teaching</vt:lpstr>
      <vt:lpstr>Changing Teaching</vt:lpstr>
      <vt:lpstr>Making Change</vt:lpstr>
      <vt:lpstr>PowerPoint Presentation</vt:lpstr>
      <vt:lpstr>PowerPoint Presentation</vt:lpstr>
      <vt:lpstr>Making Change</vt:lpstr>
      <vt:lpstr>Group Activity</vt:lpstr>
      <vt:lpstr>Making Change</vt:lpstr>
      <vt:lpstr>PowerPoint Presentation</vt:lpstr>
      <vt:lpstr>Resources</vt:lpstr>
      <vt:lpstr> Students DON’T Think!</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CURRICULUM CHANGE IS THE ANSWER, WHAT WAS THE QUESTION?</dc:title>
  <dc:creator>PeterLiljedahl</dc:creator>
  <cp:lastModifiedBy>Dechant, Wanda</cp:lastModifiedBy>
  <cp:revision>31</cp:revision>
  <dcterms:created xsi:type="dcterms:W3CDTF">2011-12-11T23:16:24Z</dcterms:created>
  <dcterms:modified xsi:type="dcterms:W3CDTF">2012-01-25T20:02:01Z</dcterms:modified>
</cp:coreProperties>
</file>