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9" r:id="rId21"/>
    <p:sldId id="278" r:id="rId22"/>
    <p:sldId id="277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9" autoAdjust="0"/>
    <p:restoredTop sz="94660"/>
  </p:normalViewPr>
  <p:slideViewPr>
    <p:cSldViewPr>
      <p:cViewPr varScale="1">
        <p:scale>
          <a:sx n="69" d="100"/>
          <a:sy n="69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7EFF7-2DAC-4F36-87EF-FF46C3C785AF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1725E-3EFD-4D7C-8602-2FA7C9FC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725E-3EFD-4D7C-8602-2FA7C9FCE0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AD90-1FC2-4445-A52A-03E49C47B450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F31-CDF7-48CA-A573-3B1D15E8D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AD90-1FC2-4445-A52A-03E49C47B450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F31-CDF7-48CA-A573-3B1D15E8D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AD90-1FC2-4445-A52A-03E49C47B450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F31-CDF7-48CA-A573-3B1D15E8D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AD90-1FC2-4445-A52A-03E49C47B450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F31-CDF7-48CA-A573-3B1D15E8D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AD90-1FC2-4445-A52A-03E49C47B450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F31-CDF7-48CA-A573-3B1D15E8D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AD90-1FC2-4445-A52A-03E49C47B450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F31-CDF7-48CA-A573-3B1D15E8D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AD90-1FC2-4445-A52A-03E49C47B450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F31-CDF7-48CA-A573-3B1D15E8D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AD90-1FC2-4445-A52A-03E49C47B450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F31-CDF7-48CA-A573-3B1D15E8D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AD90-1FC2-4445-A52A-03E49C47B450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F31-CDF7-48CA-A573-3B1D15E8D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AD90-1FC2-4445-A52A-03E49C47B450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F31-CDF7-48CA-A573-3B1D15E8D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AD90-1FC2-4445-A52A-03E49C47B450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F31-CDF7-48CA-A573-3B1D15E8D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AD90-1FC2-4445-A52A-03E49C47B450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DF31-CDF7-48CA-A573-3B1D15E8D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52400" y="152400"/>
            <a:ext cx="8839200" cy="6553200"/>
          </a:xfrm>
          <a:prstGeom prst="roundRect">
            <a:avLst>
              <a:gd name="adj" fmla="val 42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00200" y="228600"/>
            <a:ext cx="59468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CITIZENSHIP</a:t>
            </a:r>
            <a:r>
              <a:rPr lang="en-US" sz="32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ACTION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9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apirasongkritika.files.wordpress.com/2009/06/tiananmen-tank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7499163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brag.org/wp-content/uploads/2008/05/kentsta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6781800" cy="5372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wf.cz/_dataPublic/photo/1fd1c80a2d61273c8868e651e8256f65/Americanburninghisdraft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14400"/>
            <a:ext cx="4419600" cy="5491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niggle.net/Experiment/co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7536638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4.bp.blogspot.com/_9goZe4KDDM0/SQjd3taru8I/AAAAAAAACK8/lU3zjbe0k8Q/s400/ba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6934200" cy="5044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War on the waves ... Sea Shepherd activists in dinghies failed to&#10;snare the Nisshin Maru's propellers on Sunday after the whaler&#10;rammed a Greenpeace ship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7239000" cy="4790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Â© PHOTO: SAILENDRA KHAREL/ekantipur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6858000" cy="5151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indymedia.ie/attachments/oct2007/picture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reewebs.com/duleekmonument/22%20HUNGER%20STRIKERS.JPG?0.45791651810356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799"/>
            <a:ext cx="7620000" cy="5189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tic.howstuffworks.com/gif/worst-way-to-di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629400" cy="4905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mhs.mb.ca/docs/mb_history/13/striketou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858000" cy="5061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oyage.typepad.com/lfc_images/Tiananmen_Tank_Man_Time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114800" cy="5421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rangerevolutionmovie.com/images/about-the-film-pict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4400"/>
            <a:ext cx="6781800" cy="539005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venetianred.files.wordpress.com/2008/10/wall-comes-dow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90600"/>
            <a:ext cx="6553200" cy="5127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 l="15152" t="15151" r="16667" b="6061"/>
          <a:stretch>
            <a:fillRect/>
          </a:stretch>
        </p:blipFill>
        <p:spPr bwMode="auto">
          <a:xfrm>
            <a:off x="1143000" y="914400"/>
            <a:ext cx="7086600" cy="5118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 l="16667" t="43556" r="74444" b="51111"/>
          <a:stretch>
            <a:fillRect/>
          </a:stretch>
        </p:blipFill>
        <p:spPr bwMode="auto">
          <a:xfrm>
            <a:off x="4876800" y="5105400"/>
            <a:ext cx="36576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canada.com/ee565338-7596-403b-b017-5d7416df0187/0910ele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66800"/>
            <a:ext cx="5181600" cy="5250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data2.collectionscanada.gc.ca/ap/a/a111213.jpg"/>
          <p:cNvPicPr>
            <a:picLocks noChangeAspect="1" noChangeArrowheads="1"/>
          </p:cNvPicPr>
          <p:nvPr/>
        </p:nvPicPr>
        <p:blipFill>
          <a:blip r:embed="rId3" cstate="print"/>
          <a:srcRect b="26667"/>
          <a:stretch>
            <a:fillRect/>
          </a:stretch>
        </p:blipFill>
        <p:spPr bwMode="auto">
          <a:xfrm>
            <a:off x="2209800" y="914400"/>
            <a:ext cx="4800600" cy="5313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nglonautes.com/voc_race/voc_race_sa_1/voc_race_sa_1_pic_mandela_f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5638800" cy="5661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artpon.info/ht/wp-content/uploads/2007/11/edito-2-apartheid-image-6.jpg"/>
          <p:cNvPicPr>
            <a:picLocks noChangeAspect="1" noChangeArrowheads="1"/>
          </p:cNvPicPr>
          <p:nvPr/>
        </p:nvPicPr>
        <p:blipFill>
          <a:blip r:embed="rId3" cstate="print"/>
          <a:srcRect l="5850" t="8067" r="6399" b="3193"/>
          <a:stretch>
            <a:fillRect/>
          </a:stretch>
        </p:blipFill>
        <p:spPr bwMode="auto">
          <a:xfrm>
            <a:off x="1905000" y="990600"/>
            <a:ext cx="4953000" cy="544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ntalfloss.com/blogs/wp-content/uploads/2009/07/400martin_luther_king_j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14400"/>
            <a:ext cx="6553200" cy="5373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echnovelgy.com/graphics/content09/gandhi-salt-m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152344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osterous.com/getfile/files.posterous.com/fun-o-fun/Yr5sk6fOkR9NQyFFKIXNtfizgm7iK6m3z5ezvWETtNoGGDtP6pZZtL4kjM1Z/ATT474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38200"/>
            <a:ext cx="4419600" cy="5649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igital.library.okstate.edu/encyclopedia/entries/C/images/CI01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838200"/>
            <a:ext cx="5638800" cy="5548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ic.howstuffworks.com/gif/civil-rights-movement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677333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</Words>
  <Application>Microsoft Office PowerPoint</Application>
  <PresentationFormat>On-screen Show (4:3)</PresentationFormat>
  <Paragraphs>24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</dc:creator>
  <cp:lastModifiedBy>findlacr</cp:lastModifiedBy>
  <cp:revision>9</cp:revision>
  <dcterms:created xsi:type="dcterms:W3CDTF">2010-01-14T04:30:43Z</dcterms:created>
  <dcterms:modified xsi:type="dcterms:W3CDTF">2010-01-14T14:36:33Z</dcterms:modified>
</cp:coreProperties>
</file>