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Schoolbell"/>
      <p:regular r:id="rId19"/>
    </p:embeddedFont>
    <p:embeddedFont>
      <p:font typeface="Questrial"/>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Vicki Glas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Questrial-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choolbell-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we need to look at slide 15</p:text>
  </p:cm>
  <p:cm authorId="0" idx="2">
    <p:pos x="6000" y="100"/>
    <p:text>oops 14</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7" name="Shape 2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The foundation for strong and healthy children is set in the early years.  Therefore, our first and most important goal is to inspire delight, curiosity, and inquiry in the classroom.  Doing so has been proven to build intrinsic motivation and a long-term love of learning.  These are the greatest gifts our teachers can give a child in preparation for their primary school experience.</a:t>
            </a:r>
          </a:p>
        </p:txBody>
      </p:sp>
      <p:sp>
        <p:nvSpPr>
          <p:cNvPr id="258" name="Shape 25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2" name="Shape 3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Provocations set the stage for children to engage in critical thinking, capturing an idea and drawing conclusions.  Our goal is to allow children to develop long-term projects, deep concentration and the ability to redirect themselves by seeking another activity that will inspire them.  This is fundamental to development of the positive associations that will support learning throughout their lifespan.</a:t>
            </a:r>
          </a:p>
        </p:txBody>
      </p:sp>
      <p:sp>
        <p:nvSpPr>
          <p:cNvPr id="343" name="Shape 34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7" name="Shape 347"/>
        <p:cNvGrpSpPr/>
        <p:nvPr/>
      </p:nvGrpSpPr>
      <p:grpSpPr>
        <a:xfrm>
          <a:off x="0" y="0"/>
          <a:ext cx="0" cy="0"/>
          <a:chOff x="0" y="0"/>
          <a:chExt cx="0" cy="0"/>
        </a:xfrm>
      </p:grpSpPr>
      <p:sp>
        <p:nvSpPr>
          <p:cNvPr id="348" name="Shape 3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9" name="Shape 3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Children are encouraged to take risks, imagine possibilities to transform ideas into actions.  Our teachers become research partners with children, seeking answers to questions and supporting investigation.  Our school is their laboratory, offering materials and tools to inspire each child.</a:t>
            </a:r>
          </a:p>
        </p:txBody>
      </p:sp>
      <p:sp>
        <p:nvSpPr>
          <p:cNvPr id="350" name="Shape 35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6" name="Shape 35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critical periods of brain development that occur in the early years are essential to developing educated Albertans.  This graphic provides a visual that shows how they wrap around the </a:t>
            </a:r>
            <a:r>
              <a:rPr b="0" i="1" lang="en-US" sz="1200" u="none" cap="none" strike="noStrike">
                <a:solidFill>
                  <a:schemeClr val="dk1"/>
                </a:solidFill>
                <a:latin typeface="Calibri"/>
                <a:ea typeface="Calibri"/>
                <a:cs typeface="Calibri"/>
                <a:sym typeface="Calibri"/>
              </a:rPr>
              <a:t>Inspiring Education </a:t>
            </a:r>
            <a:r>
              <a:rPr b="0" i="0" lang="en-US" sz="1200" u="none" cap="none" strike="noStrike">
                <a:solidFill>
                  <a:schemeClr val="dk1"/>
                </a:solidFill>
                <a:latin typeface="Calibri"/>
                <a:ea typeface="Calibri"/>
                <a:cs typeface="Calibri"/>
                <a:sym typeface="Calibri"/>
              </a:rPr>
              <a:t>model to support ongoing learning.</a:t>
            </a:r>
          </a:p>
        </p:txBody>
      </p:sp>
      <p:sp>
        <p:nvSpPr>
          <p:cNvPr id="357" name="Shape 35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64" name="Shape 36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image we hold of children shapes our interactions with them and influences the environments and the tasks we create for them.</a:t>
            </a:r>
          </a:p>
        </p:txBody>
      </p:sp>
      <p:sp>
        <p:nvSpPr>
          <p:cNvPr id="365" name="Shape 36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6" name="Shape 2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Arial"/>
                <a:ea typeface="Arial"/>
                <a:cs typeface="Arial"/>
                <a:sym typeface="Arial"/>
              </a:rPr>
              <a:t>We know a great deal more about the importance of the early years thanks to the explosion of research since the 1990s. The brain is extremely sensitive to environmental influences, both physical and social, at this time. A child’s early experiences shape the structure of the brain as it adapts to its environment. The quality of these early experiences, positive or negative, lays the foundation for all later development.  And it affects how well children will do at school and at work, self-confidence, ability to cope, behaviour, relationships, and lifelong physical and mental health.   </a:t>
            </a:r>
          </a:p>
          <a:p>
            <a:pPr indent="0" lvl="0" marL="0" marR="0" rtl="0" algn="l">
              <a:spcBef>
                <a:spcPts val="0"/>
              </a:spcBef>
              <a:buSzPct val="25000"/>
              <a:buNone/>
            </a:pPr>
            <a:r>
              <a:t/>
            </a:r>
            <a:endParaRPr b="0" i="0" sz="1200" u="none" cap="none" strike="noStrike">
              <a:solidFill>
                <a:schemeClr val="dk1"/>
              </a:solidFill>
              <a:latin typeface="Arial"/>
              <a:ea typeface="Arial"/>
              <a:cs typeface="Arial"/>
              <a:sym typeface="Arial"/>
            </a:endParaRPr>
          </a:p>
          <a:p>
            <a:pPr indent="0" lvl="0" marL="0" marR="0" rtl="0" algn="l">
              <a:spcBef>
                <a:spcPts val="0"/>
              </a:spcBef>
              <a:buSzPct val="25000"/>
              <a:buNone/>
            </a:pPr>
            <a:r>
              <a:rPr b="0" i="0" lang="en-US" sz="1200" u="none" cap="none" strike="noStrike">
                <a:solidFill>
                  <a:schemeClr val="dk1"/>
                </a:solidFill>
                <a:latin typeface="Arial"/>
                <a:ea typeface="Arial"/>
                <a:cs typeface="Arial"/>
                <a:sym typeface="Arial"/>
              </a:rPr>
              <a:t>This slide shows the sensitive periods in early brain development. For example, the years between three and four are a highly sensitive period for the development of peer social skills. Each stage of brain development is affected by previous development and becomes increasingly complex. The brain acquires the tool kit it needs for all later development and learning during the early years. The potential to affect positive change during this time is enormous. A positive early start is essential to a child’s future success and well-being.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67" name="Shape 267"/>
          <p:cNvSpPr txBox="1"/>
          <p:nvPr>
            <p:ph idx="10" type="dt"/>
          </p:nvPr>
        </p:nvSpPr>
        <p:spPr>
          <a:xfrm>
            <a:off x="3884612" y="0"/>
            <a:ext cx="2971799" cy="457200"/>
          </a:xfrm>
          <a:prstGeom prst="rect">
            <a:avLst/>
          </a:prstGeom>
          <a:noFill/>
          <a:ln>
            <a:noFill/>
          </a:ln>
        </p:spPr>
        <p:txBody>
          <a:bodyPr anchorCtr="0" anchor="t" bIns="45700" lIns="91425" rIns="91425" tIns="45700">
            <a:noAutofit/>
          </a:bodyPr>
          <a:lstStyle/>
          <a:p>
            <a:pPr indent="0" lvl="0" marL="0" marR="0" rtl="0" algn="r">
              <a:spcBef>
                <a:spcPts val="0"/>
              </a:spcBef>
              <a:buSzPct val="25000"/>
              <a:buNone/>
            </a:pPr>
            <a:r>
              <a:rPr b="0" i="0" lang="en-US" sz="1200" u="none" cap="none" strike="noStrike">
                <a:solidFill>
                  <a:schemeClr val="dk1"/>
                </a:solidFill>
                <a:latin typeface="Calibri"/>
                <a:ea typeface="Calibri"/>
                <a:cs typeface="Calibri"/>
                <a:sym typeface="Calibri"/>
              </a:rPr>
              <a:t>11/17/2015</a:t>
            </a:r>
          </a:p>
        </p:txBody>
      </p:sp>
      <p:sp>
        <p:nvSpPr>
          <p:cNvPr id="268" name="Shape 268"/>
          <p:cNvSpPr txBox="1"/>
          <p:nvPr>
            <p:ph idx="11" type="ftr"/>
          </p:nvPr>
        </p:nvSpPr>
        <p:spPr>
          <a:xfrm>
            <a:off x="0" y="8685213"/>
            <a:ext cx="2971799"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69" name="Shape 26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2" name="Shape 29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An educated Albertan is an engaged thinker and an ethical citizen with an entrepreneurial spirit.  The Ministerial Order on Student Learning sets the Goals and Standards applicable to the Provision of Education in Alberta. The foundation for developing educated Albertans is established in the early years coinciding with the sensitive periods in early brain development.  The focus for early education is learning how to learn and the illustrated competencies provide a vehicle for developing a child’s experiences through play.  These foundational skills are critical for other learning areas and are built through developmentally appropriate, hands on, playful experiences.  If our goal is about having successful learners in the future, it seems we should give the right start.  The next slides will show the competencies in action within our Early Learning Programs.</a:t>
            </a:r>
          </a:p>
        </p:txBody>
      </p:sp>
      <p:sp>
        <p:nvSpPr>
          <p:cNvPr id="293" name="Shape 29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00" name="Shape 3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When children are engaged in play they are challenged to identify and solve complex problems.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Loris Malaguzzi, the Founder of the Reggio Emilia Schools in Italy said, “Once children are helped to perceive themselves as authors or inventors, once they are helped to discover the pleasure of inquiry, their motivation and interest explode.”</a:t>
            </a:r>
          </a:p>
        </p:txBody>
      </p:sp>
      <p:sp>
        <p:nvSpPr>
          <p:cNvPr id="301" name="Shape 30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07" name="Shape 30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Children are provided with materials and presented with the opportunity to identify situations or challenges that would benefit from </a:t>
            </a:r>
            <a:r>
              <a:rPr lang="en-US"/>
              <a:t>collaboration</a:t>
            </a:r>
            <a:r>
              <a:rPr b="0" i="0" lang="en-US" sz="1200" u="none" cap="none" strike="noStrike">
                <a:solidFill>
                  <a:schemeClr val="dk1"/>
                </a:solidFill>
                <a:latin typeface="Calibri"/>
                <a:ea typeface="Calibri"/>
                <a:cs typeface="Calibri"/>
                <a:sym typeface="Calibri"/>
              </a:rPr>
              <a:t>.  Children between the ages of one and five do not learn because they are taught.  They learn as a result of their own doing…through actions, relationships, inquiries, opportunities and repetition.</a:t>
            </a:r>
          </a:p>
          <a:p>
            <a:pPr indent="0" lvl="0" marL="0" marR="0" rtl="0" algn="l">
              <a:spcBef>
                <a:spcPts val="0"/>
              </a:spcBef>
              <a:buSzPct val="25000"/>
              <a:buNone/>
            </a:pPr>
            <a:r>
              <a:rPr lang="en-US"/>
              <a:t>They also have the opportunity to confidently apply a wide range of literacies including reading, writing, math, technology, languages and media.</a:t>
            </a:r>
          </a:p>
          <a:p>
            <a:pPr lvl="0" rtl="0">
              <a:spcBef>
                <a:spcPts val="0"/>
              </a:spcBef>
              <a:buClr>
                <a:schemeClr val="dk1"/>
              </a:buClr>
              <a:buSzPct val="25000"/>
              <a:buFont typeface="Arial"/>
              <a:buNone/>
            </a:pPr>
            <a:r>
              <a:rPr lang="en-US"/>
              <a:t>Our teachers become research partners with children, seeking answers to questions and supporting investigation.  Our school is their laboratory, offering the materials and tools to inspire each child.</a:t>
            </a:r>
          </a:p>
          <a:p>
            <a:pPr lvl="0" rtl="0">
              <a:spcBef>
                <a:spcPts val="0"/>
              </a:spcBef>
              <a:buClr>
                <a:schemeClr val="dk1"/>
              </a:buClr>
              <a:buSzPct val="25000"/>
              <a:buFont typeface="Arial"/>
              <a:buNone/>
            </a:pPr>
            <a:r>
              <a:t/>
            </a:r>
            <a:endParaRPr/>
          </a:p>
          <a:p>
            <a:pPr indent="0" lvl="0" marL="0" marR="0" rtl="0" algn="l">
              <a:spcBef>
                <a:spcPts val="0"/>
              </a:spcBef>
              <a:buSzPct val="25000"/>
              <a:buNone/>
            </a:pPr>
            <a:r>
              <a:t/>
            </a:r>
            <a:endParaRPr/>
          </a:p>
        </p:txBody>
      </p:sp>
      <p:sp>
        <p:nvSpPr>
          <p:cNvPr id="308" name="Shape 30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4" name="Shape 3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Children are encouraged to apply strategies as they creatively and effectively process information for a range of purposes.  We know that the “academics” will come more easily later if </a:t>
            </a:r>
            <a:r>
              <a:rPr lang="en-US"/>
              <a:t>a broad </a:t>
            </a:r>
            <a:r>
              <a:rPr b="0" i="0" lang="en-US" sz="1200" u="none" cap="none" strike="noStrike">
                <a:solidFill>
                  <a:schemeClr val="dk1"/>
                </a:solidFill>
                <a:latin typeface="Calibri"/>
                <a:ea typeface="Calibri"/>
                <a:cs typeface="Calibri"/>
                <a:sym typeface="Calibri"/>
              </a:rPr>
              <a:t> foundation is built in the early years. </a:t>
            </a:r>
          </a:p>
          <a:p>
            <a:pPr lvl="0" rtl="0">
              <a:spcBef>
                <a:spcPts val="0"/>
              </a:spcBef>
              <a:buClr>
                <a:schemeClr val="dk1"/>
              </a:buClr>
              <a:buSzPct val="25000"/>
              <a:buFont typeface="Arial"/>
              <a:buNone/>
            </a:pPr>
            <a:r>
              <a:rPr lang="en-US"/>
              <a:t>Learning is a lifelong endeavor and children prepare for career opportunities as they commit to health attitudes and actions.  When children experience delight and a sense of success during these activities, their brain cells establish permanent “connections” between the activity and the feelings of delight and success it inspires.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15" name="Shape 31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1" name="Shape 32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Play encourages collaboration and teamwork as children develop their communication skills. We value the development of curiosity and social competency in the early years.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Countries such as Finland and Singapore, which are consistently near the top in international rankings (PISA scores), value a social-competency model, holistic development, and a play-based structure over academics in the early years.  This demonstrates the fact that social skills and expressions of communication are of paramount importance. In </a:t>
            </a:r>
            <a:r>
              <a:rPr lang="en-US"/>
              <a:t>fact, while mathematical skills may be similarly developing, when students start algebra there is a surge in success for students who spent the most time in block play.</a:t>
            </a:r>
          </a:p>
        </p:txBody>
      </p:sp>
      <p:sp>
        <p:nvSpPr>
          <p:cNvPr id="322" name="Shape 32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328" name="Shape 3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a:t>Children draw on personal and community resources, interact with others and reflect on their experiences.  educators of young children have a unique opportunity to allow children to pursue learning activities at different paces, using different materials, and with entirely different guiding questions and outcomes.  Teachers must understand how and what children learn and how to recognize moments when they can support children by asking a provoking question, providing a tool, sharing a story, helping seek and answer and guiding their learning as it emerges naturally. </a:t>
            </a:r>
          </a:p>
        </p:txBody>
      </p:sp>
      <p:sp>
        <p:nvSpPr>
          <p:cNvPr id="329" name="Shape 329"/>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5" name="Shape 33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Children appreciate how individuals or groups with diverse social and cultural identities collaborate to strengthen communities. They learn</a:t>
            </a:r>
            <a:r>
              <a:rPr lang="en-US"/>
              <a:t> to respect and value diversity and inclusion.</a:t>
            </a:r>
          </a:p>
        </p:txBody>
      </p:sp>
      <p:sp>
        <p:nvSpPr>
          <p:cNvPr id="336" name="Shape 33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7" name="Shape 57"/>
        <p:cNvGrpSpPr/>
        <p:nvPr/>
      </p:nvGrpSpPr>
      <p:grpSpPr>
        <a:xfrm>
          <a:off x="0" y="0"/>
          <a:ext cx="0" cy="0"/>
          <a:chOff x="0" y="0"/>
          <a:chExt cx="0" cy="0"/>
        </a:xfrm>
      </p:grpSpPr>
      <p:grpSp>
        <p:nvGrpSpPr>
          <p:cNvPr id="58" name="Shape 58"/>
          <p:cNvGrpSpPr/>
          <p:nvPr/>
        </p:nvGrpSpPr>
        <p:grpSpPr>
          <a:xfrm>
            <a:off x="-644958" y="0"/>
            <a:ext cx="10458653" cy="7117070"/>
            <a:chOff x="-644958" y="0"/>
            <a:chExt cx="10458653" cy="7117070"/>
          </a:xfrm>
        </p:grpSpPr>
        <p:grpSp>
          <p:nvGrpSpPr>
            <p:cNvPr id="59" name="Shape 59"/>
            <p:cNvGrpSpPr/>
            <p:nvPr/>
          </p:nvGrpSpPr>
          <p:grpSpPr>
            <a:xfrm>
              <a:off x="0" y="0"/>
              <a:ext cx="9144000" cy="6858000"/>
              <a:chOff x="0" y="0"/>
              <a:chExt cx="9144000" cy="6858000"/>
            </a:xfrm>
          </p:grpSpPr>
          <p:grpSp>
            <p:nvGrpSpPr>
              <p:cNvPr id="60" name="Shape 60"/>
              <p:cNvGrpSpPr/>
              <p:nvPr/>
            </p:nvGrpSpPr>
            <p:grpSpPr>
              <a:xfrm>
                <a:off x="0" y="0"/>
                <a:ext cx="2514599" cy="6858000"/>
                <a:chOff x="0" y="0"/>
                <a:chExt cx="2514599" cy="6858000"/>
              </a:xfrm>
            </p:grpSpPr>
            <p:sp>
              <p:nvSpPr>
                <p:cNvPr id="61" name="Shape 61"/>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62" name="Shape 62"/>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63" name="Shape 63"/>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grpSp>
            <p:nvGrpSpPr>
              <p:cNvPr id="64" name="Shape 64"/>
              <p:cNvGrpSpPr/>
              <p:nvPr/>
            </p:nvGrpSpPr>
            <p:grpSpPr>
              <a:xfrm>
                <a:off x="422910" y="0"/>
                <a:ext cx="2514599" cy="6858000"/>
                <a:chOff x="0" y="0"/>
                <a:chExt cx="2514599" cy="6858000"/>
              </a:xfrm>
            </p:grpSpPr>
            <p:sp>
              <p:nvSpPr>
                <p:cNvPr id="65" name="Shape 65"/>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66" name="Shape 66"/>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67" name="Shape 67"/>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grpSp>
            <p:nvGrpSpPr>
              <p:cNvPr id="68" name="Shape 68"/>
              <p:cNvGrpSpPr/>
              <p:nvPr/>
            </p:nvGrpSpPr>
            <p:grpSpPr>
              <a:xfrm rot="10800000">
                <a:off x="6629400" y="0"/>
                <a:ext cx="2514599" cy="6858000"/>
                <a:chOff x="0" y="0"/>
                <a:chExt cx="2514599" cy="6858000"/>
              </a:xfrm>
            </p:grpSpPr>
            <p:sp>
              <p:nvSpPr>
                <p:cNvPr id="69" name="Shape 69"/>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70" name="Shape 70"/>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71" name="Shape 71"/>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72" name="Shape 72"/>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73" name="Shape 73"/>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74" name="Shape 74"/>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75" name="Shape 75"/>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76" name="Shape 76"/>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77" name="Shape 77"/>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78" name="Shape 78"/>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79" name="Shape 79"/>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80" name="Shape 80"/>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1" name="Shape 81"/>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2" name="Shape 82"/>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3" name="Shape 83"/>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4" name="Shape 84"/>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5" name="Shape 85"/>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6" name="Shape 86"/>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7" name="Shape 87"/>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8" name="Shape 88"/>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89" name="Shape 89"/>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0" name="Shape 90"/>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1" name="Shape 91"/>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2" name="Shape 92"/>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3" name="Shape 93"/>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4" name="Shape 94"/>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5" name="Shape 95"/>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6" name="Shape 96"/>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97" name="Shape 97"/>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8" name="Shape 98"/>
          <p:cNvSpPr/>
          <p:nvPr/>
        </p:nvSpPr>
        <p:spPr>
          <a:xfrm>
            <a:off x="4649096" y="-21511"/>
            <a:ext cx="3505200" cy="2312889"/>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99" name="Shape 99"/>
          <p:cNvSpPr txBox="1"/>
          <p:nvPr>
            <p:ph type="ctrTitle"/>
          </p:nvPr>
        </p:nvSpPr>
        <p:spPr>
          <a:xfrm>
            <a:off x="4733364" y="2708475"/>
            <a:ext cx="3313354" cy="170216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36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00" name="Shape 100"/>
          <p:cNvSpPr txBox="1"/>
          <p:nvPr>
            <p:ph idx="1" type="subTitle"/>
          </p:nvPr>
        </p:nvSpPr>
        <p:spPr>
          <a:xfrm>
            <a:off x="4733364" y="4421080"/>
            <a:ext cx="3309803" cy="1260629"/>
          </a:xfrm>
          <a:prstGeom prst="rect">
            <a:avLst/>
          </a:prstGeom>
          <a:noFill/>
          <a:ln>
            <a:noFill/>
          </a:ln>
        </p:spPr>
        <p:txBody>
          <a:bodyPr anchorCtr="0" anchor="t" bIns="91425" lIns="91425" rIns="91425" tIns="91425"/>
          <a:lstStyle>
            <a:lvl1pPr indent="0" lvl="0" marL="0" marR="0" rtl="0" algn="l">
              <a:spcBef>
                <a:spcPts val="360"/>
              </a:spcBef>
              <a:buClr>
                <a:schemeClr val="accent1"/>
              </a:buClr>
              <a:buFont typeface="Noto Sans Symbols"/>
              <a:buNone/>
              <a:defRPr b="0" i="0" sz="1800" u="none" cap="none" strike="noStrike">
                <a:solidFill>
                  <a:srgbClr val="424242"/>
                </a:solidFill>
                <a:latin typeface="Questrial"/>
                <a:ea typeface="Questrial"/>
                <a:cs typeface="Questrial"/>
                <a:sym typeface="Questrial"/>
              </a:defRPr>
            </a:lvl1pPr>
            <a:lvl2pPr indent="0" lvl="1" marL="457200" marR="0" rtl="0" algn="ctr">
              <a:spcBef>
                <a:spcPts val="440"/>
              </a:spcBef>
              <a:buClr>
                <a:schemeClr val="accent1"/>
              </a:buClr>
              <a:buFont typeface="Noto Sans Symbols"/>
              <a:buNone/>
              <a:defRPr b="0" i="0" sz="2200" u="none" cap="none" strike="noStrike">
                <a:solidFill>
                  <a:srgbClr val="888888"/>
                </a:solidFill>
                <a:latin typeface="Questrial"/>
                <a:ea typeface="Questrial"/>
                <a:cs typeface="Questrial"/>
                <a:sym typeface="Questrial"/>
              </a:defRPr>
            </a:lvl2pPr>
            <a:lvl3pPr indent="0" lvl="2" marL="914400" marR="0" rtl="0" algn="ctr">
              <a:spcBef>
                <a:spcPts val="400"/>
              </a:spcBef>
              <a:buClr>
                <a:schemeClr val="accent1"/>
              </a:buClr>
              <a:buFont typeface="Noto Sans Symbols"/>
              <a:buNone/>
              <a:defRPr b="0" i="0" sz="2000" u="none" cap="none" strike="noStrike">
                <a:solidFill>
                  <a:srgbClr val="888888"/>
                </a:solidFill>
                <a:latin typeface="Questrial"/>
                <a:ea typeface="Questrial"/>
                <a:cs typeface="Questrial"/>
                <a:sym typeface="Questrial"/>
              </a:defRPr>
            </a:lvl3pPr>
            <a:lvl4pPr indent="0" lvl="3" marL="1371600" marR="0" rtl="0" algn="ctr">
              <a:spcBef>
                <a:spcPts val="360"/>
              </a:spcBef>
              <a:buClr>
                <a:schemeClr val="accent1"/>
              </a:buClr>
              <a:buFont typeface="Noto Sans Symbols"/>
              <a:buNone/>
              <a:defRPr b="0" i="0" sz="1800" u="none" cap="none" strike="noStrike">
                <a:solidFill>
                  <a:srgbClr val="888888"/>
                </a:solidFill>
                <a:latin typeface="Questrial"/>
                <a:ea typeface="Questrial"/>
                <a:cs typeface="Questrial"/>
                <a:sym typeface="Questrial"/>
              </a:defRPr>
            </a:lvl4pPr>
            <a:lvl5pPr indent="0" lvl="4" marL="1828800" marR="0" rtl="0" algn="ctr">
              <a:spcBef>
                <a:spcPts val="320"/>
              </a:spcBef>
              <a:buClr>
                <a:schemeClr val="accent1"/>
              </a:buClr>
              <a:buFont typeface="Noto Sans Symbols"/>
              <a:buNone/>
              <a:defRPr b="0" i="0" sz="1600" u="none" cap="none" strike="noStrike">
                <a:solidFill>
                  <a:srgbClr val="888888"/>
                </a:solidFill>
                <a:latin typeface="Questrial"/>
                <a:ea typeface="Questrial"/>
                <a:cs typeface="Questrial"/>
                <a:sym typeface="Questrial"/>
              </a:defRPr>
            </a:lvl5pPr>
            <a:lvl6pPr indent="0" lvl="5" marL="2286000" marR="0" rtl="0" algn="ctr">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6pPr>
            <a:lvl7pPr indent="0" lvl="6" marL="2743200" marR="0" rtl="0" algn="ctr">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7pPr>
            <a:lvl8pPr indent="0" lvl="7" marL="3200400" marR="0" rtl="0" algn="ctr">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8pPr>
            <a:lvl9pPr indent="0" lvl="8" marL="3657600" marR="0" rtl="0" algn="ctr">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9pPr>
          </a:lstStyle>
          <a:p/>
        </p:txBody>
      </p:sp>
      <p:sp>
        <p:nvSpPr>
          <p:cNvPr id="101" name="Shape 101"/>
          <p:cNvSpPr txBox="1"/>
          <p:nvPr>
            <p:ph idx="10" type="dt"/>
          </p:nvPr>
        </p:nvSpPr>
        <p:spPr>
          <a:xfrm>
            <a:off x="4738744" y="1516828"/>
            <a:ext cx="2133599" cy="750980"/>
          </a:xfrm>
          <a:prstGeom prst="rect">
            <a:avLst/>
          </a:prstGeom>
          <a:noFill/>
          <a:ln>
            <a:noFill/>
          </a:ln>
        </p:spPr>
        <p:txBody>
          <a:bodyPr anchorCtr="0" anchor="b" bIns="91425" lIns="91425" rIns="91425" tIns="91425"/>
          <a:lstStyle>
            <a:lvl1pPr indent="0" lvl="0" marL="0" marR="0" rtl="0" algn="l">
              <a:spcBef>
                <a:spcPts val="0"/>
              </a:spcBef>
              <a:buNone/>
              <a:defRPr b="0" i="0" sz="2400" u="none" cap="none" strike="noStrike">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02" name="Shape 102"/>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103" name="Shape 103"/>
          <p:cNvSpPr txBox="1"/>
          <p:nvPr>
            <p:ph idx="11" type="ftr"/>
          </p:nvPr>
        </p:nvSpPr>
        <p:spPr>
          <a:xfrm>
            <a:off x="5303519" y="5719966"/>
            <a:ext cx="2831591" cy="365125"/>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04" name="Shape 104"/>
          <p:cNvSpPr txBox="1"/>
          <p:nvPr>
            <p:ph idx="12" type="sldNum"/>
          </p:nvPr>
        </p:nvSpPr>
        <p:spPr>
          <a:xfrm>
            <a:off x="4649096" y="5719966"/>
            <a:ext cx="64366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1200" u="none" cap="none" strike="noStrike">
                <a:solidFill>
                  <a:schemeClr val="accent1"/>
                </a:solidFill>
                <a:latin typeface="Questrial"/>
                <a:ea typeface="Questrial"/>
                <a:cs typeface="Questrial"/>
                <a:sym typeface="Questrial"/>
              </a:rPr>
              <a:t>‹#›</a:t>
            </a:fld>
          </a:p>
        </p:txBody>
      </p:sp>
      <p:sp>
        <p:nvSpPr>
          <p:cNvPr id="105" name="Shape 105"/>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43" name="Shape 243"/>
        <p:cNvGrpSpPr/>
        <p:nvPr/>
      </p:nvGrpSpPr>
      <p:grpSpPr>
        <a:xfrm>
          <a:off x="0" y="0"/>
          <a:ext cx="0" cy="0"/>
          <a:chOff x="0" y="0"/>
          <a:chExt cx="0" cy="0"/>
        </a:xfrm>
      </p:grpSpPr>
      <p:sp>
        <p:nvSpPr>
          <p:cNvPr id="244" name="Shape 244"/>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45" name="Shape 245"/>
          <p:cNvSpPr txBox="1"/>
          <p:nvPr>
            <p:ph idx="1" type="body"/>
          </p:nvPr>
        </p:nvSpPr>
        <p:spPr>
          <a:xfrm rot="5400000">
            <a:off x="2677662" y="689481"/>
            <a:ext cx="3508977" cy="6777317"/>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
        <p:nvSpPr>
          <p:cNvPr id="246" name="Shape 246"/>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47" name="Shape 247"/>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48" name="Shape 248"/>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49" name="Shape 249"/>
        <p:cNvGrpSpPr/>
        <p:nvPr/>
      </p:nvGrpSpPr>
      <p:grpSpPr>
        <a:xfrm>
          <a:off x="0" y="0"/>
          <a:ext cx="0" cy="0"/>
          <a:chOff x="0" y="0"/>
          <a:chExt cx="0" cy="0"/>
        </a:xfrm>
      </p:grpSpPr>
      <p:sp>
        <p:nvSpPr>
          <p:cNvPr id="250" name="Shape 250"/>
          <p:cNvSpPr txBox="1"/>
          <p:nvPr>
            <p:ph type="title"/>
          </p:nvPr>
        </p:nvSpPr>
        <p:spPr>
          <a:xfrm rot="5400000">
            <a:off x="4981454" y="2678092"/>
            <a:ext cx="4780344" cy="1484453"/>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51" name="Shape 251"/>
          <p:cNvSpPr txBox="1"/>
          <p:nvPr>
            <p:ph idx="1" type="body"/>
          </p:nvPr>
        </p:nvSpPr>
        <p:spPr>
          <a:xfrm rot="5400000">
            <a:off x="1374975" y="708466"/>
            <a:ext cx="4780344" cy="5423704"/>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
        <p:nvSpPr>
          <p:cNvPr id="252" name="Shape 252"/>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53" name="Shape 253"/>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54" name="Shape 254"/>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6" name="Shape 106"/>
        <p:cNvGrpSpPr/>
        <p:nvPr/>
      </p:nvGrpSpPr>
      <p:grpSpPr>
        <a:xfrm>
          <a:off x="0" y="0"/>
          <a:ext cx="0" cy="0"/>
          <a:chOff x="0" y="0"/>
          <a:chExt cx="0" cy="0"/>
        </a:xfrm>
      </p:grpSpPr>
      <p:sp>
        <p:nvSpPr>
          <p:cNvPr id="107" name="Shape 107"/>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08" name="Shape 108"/>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09" name="Shape 109"/>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10" name="Shape 110"/>
        <p:cNvGrpSpPr/>
        <p:nvPr/>
      </p:nvGrpSpPr>
      <p:grpSpPr>
        <a:xfrm>
          <a:off x="0" y="0"/>
          <a:ext cx="0" cy="0"/>
          <a:chOff x="0" y="0"/>
          <a:chExt cx="0" cy="0"/>
        </a:xfrm>
      </p:grpSpPr>
      <p:sp>
        <p:nvSpPr>
          <p:cNvPr id="111" name="Shape 111"/>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12" name="Shape 112"/>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13" name="Shape 113"/>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14" name="Shape 114"/>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5" name="Shape 115"/>
        <p:cNvGrpSpPr/>
        <p:nvPr/>
      </p:nvGrpSpPr>
      <p:grpSpPr>
        <a:xfrm>
          <a:off x="0" y="0"/>
          <a:ext cx="0" cy="0"/>
          <a:chOff x="0" y="0"/>
          <a:chExt cx="0" cy="0"/>
        </a:xfrm>
      </p:grpSpPr>
      <p:sp>
        <p:nvSpPr>
          <p:cNvPr id="116" name="Shape 116"/>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17" name="Shape 117"/>
          <p:cNvSpPr txBox="1"/>
          <p:nvPr>
            <p:ph idx="1" type="body"/>
          </p:nvPr>
        </p:nvSpPr>
        <p:spPr>
          <a:xfrm>
            <a:off x="1043491" y="2323651"/>
            <a:ext cx="6777317" cy="3508977"/>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
        <p:nvSpPr>
          <p:cNvPr id="118" name="Shape 118"/>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19" name="Shape 119"/>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20" name="Shape 120"/>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1" name="Shape 121"/>
        <p:cNvGrpSpPr/>
        <p:nvPr/>
      </p:nvGrpSpPr>
      <p:grpSpPr>
        <a:xfrm>
          <a:off x="0" y="0"/>
          <a:ext cx="0" cy="0"/>
          <a:chOff x="0" y="0"/>
          <a:chExt cx="0" cy="0"/>
        </a:xfrm>
      </p:grpSpPr>
      <p:sp>
        <p:nvSpPr>
          <p:cNvPr id="122" name="Shape 122"/>
          <p:cNvSpPr txBox="1"/>
          <p:nvPr>
            <p:ph type="title"/>
          </p:nvPr>
        </p:nvSpPr>
        <p:spPr>
          <a:xfrm>
            <a:off x="1258645" y="2900828"/>
            <a:ext cx="6637468" cy="1362075"/>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23" name="Shape 123"/>
          <p:cNvSpPr txBox="1"/>
          <p:nvPr>
            <p:ph idx="1" type="body"/>
          </p:nvPr>
        </p:nvSpPr>
        <p:spPr>
          <a:xfrm>
            <a:off x="1258645" y="4267200"/>
            <a:ext cx="6637466" cy="1520413"/>
          </a:xfrm>
          <a:prstGeom prst="rect">
            <a:avLst/>
          </a:prstGeom>
          <a:noFill/>
          <a:ln>
            <a:noFill/>
          </a:ln>
        </p:spPr>
        <p:txBody>
          <a:bodyPr anchorCtr="0" anchor="t" bIns="91425" lIns="91425" rIns="91425" tIns="91425"/>
          <a:lstStyle>
            <a:lvl1pPr indent="0" lvl="0" marL="0" marR="0" rtl="0" algn="l">
              <a:spcBef>
                <a:spcPts val="400"/>
              </a:spcBef>
              <a:buClr>
                <a:schemeClr val="accent1"/>
              </a:buClr>
              <a:buFont typeface="Noto Sans Symbols"/>
              <a:buNone/>
              <a:defRPr b="0" i="0" sz="2000" u="none" cap="none" strike="noStrike">
                <a:solidFill>
                  <a:srgbClr val="888888"/>
                </a:solidFill>
                <a:latin typeface="Questrial"/>
                <a:ea typeface="Questrial"/>
                <a:cs typeface="Questrial"/>
                <a:sym typeface="Questrial"/>
              </a:defRPr>
            </a:lvl1pPr>
            <a:lvl2pPr indent="0" lvl="1" marL="457200" marR="0" rtl="0" algn="l">
              <a:spcBef>
                <a:spcPts val="360"/>
              </a:spcBef>
              <a:buClr>
                <a:schemeClr val="accent1"/>
              </a:buClr>
              <a:buFont typeface="Noto Sans Symbols"/>
              <a:buNone/>
              <a:defRPr b="0" i="0" sz="1800" u="none" cap="none" strike="noStrike">
                <a:solidFill>
                  <a:srgbClr val="888888"/>
                </a:solidFill>
                <a:latin typeface="Questrial"/>
                <a:ea typeface="Questrial"/>
                <a:cs typeface="Questrial"/>
                <a:sym typeface="Questrial"/>
              </a:defRPr>
            </a:lvl2pPr>
            <a:lvl3pPr indent="0" lvl="2" marL="914400" marR="0" rtl="0" algn="l">
              <a:spcBef>
                <a:spcPts val="320"/>
              </a:spcBef>
              <a:buClr>
                <a:schemeClr val="accent1"/>
              </a:buClr>
              <a:buFont typeface="Noto Sans Symbols"/>
              <a:buNone/>
              <a:defRPr b="0" i="0" sz="1600" u="none" cap="none" strike="noStrike">
                <a:solidFill>
                  <a:srgbClr val="888888"/>
                </a:solidFill>
                <a:latin typeface="Questrial"/>
                <a:ea typeface="Questrial"/>
                <a:cs typeface="Questrial"/>
                <a:sym typeface="Questrial"/>
              </a:defRPr>
            </a:lvl3pPr>
            <a:lvl4pPr indent="0" lvl="3" marL="13716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4pPr>
            <a:lvl5pPr indent="0" lvl="4" marL="18288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5pPr>
            <a:lvl6pPr indent="0" lvl="5" marL="22860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6pPr>
            <a:lvl7pPr indent="0" lvl="6" marL="27432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7pPr>
            <a:lvl8pPr indent="0" lvl="7" marL="32004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8pPr>
            <a:lvl9pPr indent="0" lvl="8" marL="3657600" marR="0" rtl="0" algn="l">
              <a:spcBef>
                <a:spcPts val="280"/>
              </a:spcBef>
              <a:buClr>
                <a:schemeClr val="accent1"/>
              </a:buClr>
              <a:buFont typeface="Noto Sans Symbols"/>
              <a:buNone/>
              <a:defRPr b="0" i="0" sz="1400" u="none" cap="none" strike="noStrike">
                <a:solidFill>
                  <a:srgbClr val="888888"/>
                </a:solidFill>
                <a:latin typeface="Questrial"/>
                <a:ea typeface="Questrial"/>
                <a:cs typeface="Questrial"/>
                <a:sym typeface="Questrial"/>
              </a:defRPr>
            </a:lvl9pPr>
          </a:lstStyle>
          <a:p/>
        </p:txBody>
      </p:sp>
      <p:sp>
        <p:nvSpPr>
          <p:cNvPr id="124" name="Shape 124"/>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25" name="Shape 125"/>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26" name="Shape 126"/>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27" name="Shape 127"/>
        <p:cNvGrpSpPr/>
        <p:nvPr/>
      </p:nvGrpSpPr>
      <p:grpSpPr>
        <a:xfrm>
          <a:off x="0" y="0"/>
          <a:ext cx="0" cy="0"/>
          <a:chOff x="0" y="0"/>
          <a:chExt cx="0" cy="0"/>
        </a:xfrm>
      </p:grpSpPr>
      <p:sp>
        <p:nvSpPr>
          <p:cNvPr id="128" name="Shape 128"/>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29" name="Shape 129"/>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30" name="Shape 130"/>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31" name="Shape 131"/>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
        <p:nvSpPr>
          <p:cNvPr id="132" name="Shape 132"/>
          <p:cNvSpPr txBox="1"/>
          <p:nvPr>
            <p:ph idx="1" type="body"/>
          </p:nvPr>
        </p:nvSpPr>
        <p:spPr>
          <a:xfrm>
            <a:off x="1042416" y="2313432"/>
            <a:ext cx="3419855" cy="3493007"/>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
        <p:nvSpPr>
          <p:cNvPr id="133" name="Shape 133"/>
          <p:cNvSpPr txBox="1"/>
          <p:nvPr>
            <p:ph idx="2" type="body"/>
          </p:nvPr>
        </p:nvSpPr>
        <p:spPr>
          <a:xfrm>
            <a:off x="4645151" y="2313431"/>
            <a:ext cx="3419855" cy="3493007"/>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34" name="Shape 134"/>
        <p:cNvGrpSpPr/>
        <p:nvPr/>
      </p:nvGrpSpPr>
      <p:grpSpPr>
        <a:xfrm>
          <a:off x="0" y="0"/>
          <a:ext cx="0" cy="0"/>
          <a:chOff x="0" y="0"/>
          <a:chExt cx="0" cy="0"/>
        </a:xfrm>
      </p:grpSpPr>
      <p:sp>
        <p:nvSpPr>
          <p:cNvPr id="135" name="Shape 135"/>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36" name="Shape 136"/>
          <p:cNvSpPr txBox="1"/>
          <p:nvPr>
            <p:ph idx="1" type="body"/>
          </p:nvPr>
        </p:nvSpPr>
        <p:spPr>
          <a:xfrm>
            <a:off x="1412111" y="2316008"/>
            <a:ext cx="3057147" cy="639762"/>
          </a:xfrm>
          <a:prstGeom prst="rect">
            <a:avLst/>
          </a:prstGeom>
          <a:noFill/>
          <a:ln>
            <a:noFill/>
          </a:ln>
        </p:spPr>
        <p:txBody>
          <a:bodyPr anchorCtr="0" anchor="b" bIns="91425" lIns="91425" rIns="91425" tIns="91425"/>
          <a:lstStyle>
            <a:lvl1pPr indent="0" lvl="0" marL="0" marR="0" rtl="0" algn="l">
              <a:spcBef>
                <a:spcPts val="480"/>
              </a:spcBef>
              <a:buClr>
                <a:schemeClr val="accent1"/>
              </a:buClr>
              <a:buFont typeface="Noto Sans Symbols"/>
              <a:buNone/>
              <a:defRPr b="1" i="0" sz="2400" u="none" cap="none" strike="noStrike">
                <a:solidFill>
                  <a:schemeClr val="accent1"/>
                </a:solidFill>
                <a:latin typeface="Questrial"/>
                <a:ea typeface="Questrial"/>
                <a:cs typeface="Questrial"/>
                <a:sym typeface="Questrial"/>
              </a:defRPr>
            </a:lvl1pPr>
            <a:lvl2pPr indent="0" lvl="1" marL="457200" marR="0" rtl="0" algn="l">
              <a:spcBef>
                <a:spcPts val="400"/>
              </a:spcBef>
              <a:buClr>
                <a:schemeClr val="accent1"/>
              </a:buClr>
              <a:buFont typeface="Noto Sans Symbols"/>
              <a:buNone/>
              <a:defRPr b="1" i="0" sz="2000" u="none" cap="none" strike="noStrike">
                <a:solidFill>
                  <a:schemeClr val="dk2"/>
                </a:solidFill>
                <a:latin typeface="Questrial"/>
                <a:ea typeface="Questrial"/>
                <a:cs typeface="Questrial"/>
                <a:sym typeface="Questrial"/>
              </a:defRPr>
            </a:lvl2pPr>
            <a:lvl3pPr indent="0" lvl="2" marL="914400" marR="0" rtl="0" algn="l">
              <a:spcBef>
                <a:spcPts val="360"/>
              </a:spcBef>
              <a:buClr>
                <a:schemeClr val="accent1"/>
              </a:buClr>
              <a:buFont typeface="Noto Sans Symbols"/>
              <a:buNone/>
              <a:defRPr b="1" i="0" sz="1800" u="none" cap="none" strike="noStrike">
                <a:solidFill>
                  <a:schemeClr val="dk2"/>
                </a:solidFill>
                <a:latin typeface="Questrial"/>
                <a:ea typeface="Questrial"/>
                <a:cs typeface="Questrial"/>
                <a:sym typeface="Questrial"/>
              </a:defRPr>
            </a:lvl3pPr>
            <a:lvl4pPr indent="0" lvl="3" marL="13716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4pPr>
            <a:lvl5pPr indent="0" lvl="4" marL="18288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5pPr>
            <a:lvl6pPr indent="0" lvl="5" marL="22860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6pPr>
            <a:lvl7pPr indent="0" lvl="6" marL="27432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7pPr>
            <a:lvl8pPr indent="0" lvl="7" marL="32004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8pPr>
            <a:lvl9pPr indent="0" lvl="8" marL="36576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9pPr>
          </a:lstStyle>
          <a:p/>
        </p:txBody>
      </p:sp>
      <p:sp>
        <p:nvSpPr>
          <p:cNvPr id="137" name="Shape 137"/>
          <p:cNvSpPr txBox="1"/>
          <p:nvPr>
            <p:ph idx="2" type="body"/>
          </p:nvPr>
        </p:nvSpPr>
        <p:spPr>
          <a:xfrm>
            <a:off x="1041720" y="2974693"/>
            <a:ext cx="3419855" cy="2835796"/>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87960" lvl="1" marL="64008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2pPr>
            <a:lvl3pPr indent="-141732" lvl="2" marL="914400"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3pPr>
            <a:lvl4pPr indent="-158495" lvl="3" marL="1124712"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57987" lvl="5" marL="1517904"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6pPr>
            <a:lvl7pPr indent="-155955" lvl="6" marL="1719072"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7pPr>
            <a:lvl8pPr indent="-153923" lvl="7" marL="192024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8pPr>
            <a:lvl9pPr indent="-151891" lvl="8" marL="2121408"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9pPr>
          </a:lstStyle>
          <a:p/>
        </p:txBody>
      </p:sp>
      <p:sp>
        <p:nvSpPr>
          <p:cNvPr id="138" name="Shape 138"/>
          <p:cNvSpPr txBox="1"/>
          <p:nvPr>
            <p:ph idx="3" type="body"/>
          </p:nvPr>
        </p:nvSpPr>
        <p:spPr>
          <a:xfrm>
            <a:off x="5011837" y="2316009"/>
            <a:ext cx="3055716" cy="639762"/>
          </a:xfrm>
          <a:prstGeom prst="rect">
            <a:avLst/>
          </a:prstGeom>
          <a:noFill/>
          <a:ln>
            <a:noFill/>
          </a:ln>
        </p:spPr>
        <p:txBody>
          <a:bodyPr anchorCtr="0" anchor="b" bIns="91425" lIns="91425" rIns="91425" tIns="91425"/>
          <a:lstStyle>
            <a:lvl1pPr indent="0" lvl="0" marL="0" marR="0" rtl="0" algn="l">
              <a:spcBef>
                <a:spcPts val="480"/>
              </a:spcBef>
              <a:buClr>
                <a:schemeClr val="accent1"/>
              </a:buClr>
              <a:buFont typeface="Noto Sans Symbols"/>
              <a:buNone/>
              <a:defRPr b="1" i="0" sz="2400" u="none" cap="none" strike="noStrike">
                <a:solidFill>
                  <a:schemeClr val="accent1"/>
                </a:solidFill>
                <a:latin typeface="Questrial"/>
                <a:ea typeface="Questrial"/>
                <a:cs typeface="Questrial"/>
                <a:sym typeface="Questrial"/>
              </a:defRPr>
            </a:lvl1pPr>
            <a:lvl2pPr indent="0" lvl="1" marL="457200" marR="0" rtl="0" algn="l">
              <a:spcBef>
                <a:spcPts val="400"/>
              </a:spcBef>
              <a:buClr>
                <a:schemeClr val="accent1"/>
              </a:buClr>
              <a:buFont typeface="Noto Sans Symbols"/>
              <a:buNone/>
              <a:defRPr b="1" i="0" sz="2000" u="none" cap="none" strike="noStrike">
                <a:solidFill>
                  <a:schemeClr val="dk2"/>
                </a:solidFill>
                <a:latin typeface="Questrial"/>
                <a:ea typeface="Questrial"/>
                <a:cs typeface="Questrial"/>
                <a:sym typeface="Questrial"/>
              </a:defRPr>
            </a:lvl2pPr>
            <a:lvl3pPr indent="0" lvl="2" marL="914400" marR="0" rtl="0" algn="l">
              <a:spcBef>
                <a:spcPts val="360"/>
              </a:spcBef>
              <a:buClr>
                <a:schemeClr val="accent1"/>
              </a:buClr>
              <a:buFont typeface="Noto Sans Symbols"/>
              <a:buNone/>
              <a:defRPr b="1" i="0" sz="1800" u="none" cap="none" strike="noStrike">
                <a:solidFill>
                  <a:schemeClr val="dk2"/>
                </a:solidFill>
                <a:latin typeface="Questrial"/>
                <a:ea typeface="Questrial"/>
                <a:cs typeface="Questrial"/>
                <a:sym typeface="Questrial"/>
              </a:defRPr>
            </a:lvl3pPr>
            <a:lvl4pPr indent="0" lvl="3" marL="13716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4pPr>
            <a:lvl5pPr indent="0" lvl="4" marL="18288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5pPr>
            <a:lvl6pPr indent="0" lvl="5" marL="22860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6pPr>
            <a:lvl7pPr indent="0" lvl="6" marL="27432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7pPr>
            <a:lvl8pPr indent="0" lvl="7" marL="32004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8pPr>
            <a:lvl9pPr indent="0" lvl="8" marL="3657600" marR="0" rtl="0" algn="l">
              <a:spcBef>
                <a:spcPts val="320"/>
              </a:spcBef>
              <a:buClr>
                <a:schemeClr val="accent1"/>
              </a:buClr>
              <a:buFont typeface="Noto Sans Symbols"/>
              <a:buNone/>
              <a:defRPr b="1" i="0" sz="1600" u="none" cap="none" strike="noStrike">
                <a:solidFill>
                  <a:schemeClr val="dk2"/>
                </a:solidFill>
                <a:latin typeface="Questrial"/>
                <a:ea typeface="Questrial"/>
                <a:cs typeface="Questrial"/>
                <a:sym typeface="Questrial"/>
              </a:defRPr>
            </a:lvl9pPr>
          </a:lstStyle>
          <a:p/>
        </p:txBody>
      </p:sp>
      <p:sp>
        <p:nvSpPr>
          <p:cNvPr id="139" name="Shape 139"/>
          <p:cNvSpPr txBox="1"/>
          <p:nvPr>
            <p:ph idx="4" type="body"/>
          </p:nvPr>
        </p:nvSpPr>
        <p:spPr>
          <a:xfrm>
            <a:off x="4645151" y="2974693"/>
            <a:ext cx="3419855" cy="2835796"/>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87960" lvl="1" marL="64008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2pPr>
            <a:lvl3pPr indent="-141732" lvl="2" marL="914400"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3pPr>
            <a:lvl4pPr indent="-158495" lvl="3" marL="1124712"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57987" lvl="5" marL="1517904"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6pPr>
            <a:lvl7pPr indent="-155955" lvl="6" marL="1719072"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7pPr>
            <a:lvl8pPr indent="-153923" lvl="7" marL="192024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8pPr>
            <a:lvl9pPr indent="-151891" lvl="8" marL="2121408"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9pPr>
          </a:lstStyle>
          <a:p/>
        </p:txBody>
      </p:sp>
      <p:sp>
        <p:nvSpPr>
          <p:cNvPr id="140" name="Shape 140"/>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41" name="Shape 141"/>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42" name="Shape 142"/>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43" name="Shape 143"/>
        <p:cNvGrpSpPr/>
        <p:nvPr/>
      </p:nvGrpSpPr>
      <p:grpSpPr>
        <a:xfrm>
          <a:off x="0" y="0"/>
          <a:ext cx="0" cy="0"/>
          <a:chOff x="0" y="0"/>
          <a:chExt cx="0" cy="0"/>
        </a:xfrm>
      </p:grpSpPr>
      <p:grpSp>
        <p:nvGrpSpPr>
          <p:cNvPr id="144" name="Shape 144"/>
          <p:cNvGrpSpPr/>
          <p:nvPr/>
        </p:nvGrpSpPr>
        <p:grpSpPr>
          <a:xfrm>
            <a:off x="-644958" y="0"/>
            <a:ext cx="10458653" cy="7117070"/>
            <a:chOff x="-644958" y="0"/>
            <a:chExt cx="10458653" cy="7117070"/>
          </a:xfrm>
        </p:grpSpPr>
        <p:grpSp>
          <p:nvGrpSpPr>
            <p:cNvPr id="145" name="Shape 145"/>
            <p:cNvGrpSpPr/>
            <p:nvPr/>
          </p:nvGrpSpPr>
          <p:grpSpPr>
            <a:xfrm>
              <a:off x="0" y="0"/>
              <a:ext cx="9144000" cy="6858000"/>
              <a:chOff x="0" y="0"/>
              <a:chExt cx="9144000" cy="6858000"/>
            </a:xfrm>
          </p:grpSpPr>
          <p:grpSp>
            <p:nvGrpSpPr>
              <p:cNvPr id="146" name="Shape 146"/>
              <p:cNvGrpSpPr/>
              <p:nvPr/>
            </p:nvGrpSpPr>
            <p:grpSpPr>
              <a:xfrm>
                <a:off x="0" y="0"/>
                <a:ext cx="2514599" cy="6858000"/>
                <a:chOff x="0" y="0"/>
                <a:chExt cx="2514599" cy="6858000"/>
              </a:xfrm>
            </p:grpSpPr>
            <p:sp>
              <p:nvSpPr>
                <p:cNvPr id="147" name="Shape 147"/>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48" name="Shape 148"/>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49" name="Shape 149"/>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grpSp>
            <p:nvGrpSpPr>
              <p:cNvPr id="150" name="Shape 150"/>
              <p:cNvGrpSpPr/>
              <p:nvPr/>
            </p:nvGrpSpPr>
            <p:grpSpPr>
              <a:xfrm>
                <a:off x="422910" y="0"/>
                <a:ext cx="2514599" cy="6858000"/>
                <a:chOff x="0" y="0"/>
                <a:chExt cx="2514599" cy="6858000"/>
              </a:xfrm>
            </p:grpSpPr>
            <p:sp>
              <p:nvSpPr>
                <p:cNvPr id="151" name="Shape 151"/>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52" name="Shape 152"/>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53" name="Shape 153"/>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grpSp>
            <p:nvGrpSpPr>
              <p:cNvPr id="154" name="Shape 154"/>
              <p:cNvGrpSpPr/>
              <p:nvPr/>
            </p:nvGrpSpPr>
            <p:grpSpPr>
              <a:xfrm rot="10800000">
                <a:off x="6629400" y="0"/>
                <a:ext cx="2514599" cy="6858000"/>
                <a:chOff x="0" y="0"/>
                <a:chExt cx="2514599" cy="6858000"/>
              </a:xfrm>
            </p:grpSpPr>
            <p:sp>
              <p:nvSpPr>
                <p:cNvPr id="155" name="Shape 155"/>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56" name="Shape 156"/>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57" name="Shape 157"/>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158" name="Shape 158"/>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59" name="Shape 159"/>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60" name="Shape 160"/>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161" name="Shape 161"/>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162" name="Shape 162"/>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163" name="Shape 163"/>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164" name="Shape 164"/>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165" name="Shape 165"/>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166" name="Shape 166"/>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67" name="Shape 167"/>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68" name="Shape 168"/>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69" name="Shape 169"/>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0" name="Shape 170"/>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1" name="Shape 171"/>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2" name="Shape 172"/>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3" name="Shape 173"/>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4" name="Shape 174"/>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5" name="Shape 175"/>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6" name="Shape 176"/>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7" name="Shape 177"/>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8" name="Shape 178"/>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79" name="Shape 179"/>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0" name="Shape 180"/>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1" name="Shape 181"/>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2" name="Shape 182"/>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183" name="Shape 183"/>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4" name="Shape 184"/>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5" name="Shape 185"/>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86" name="Shape 186"/>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
        <p:nvSpPr>
          <p:cNvPr id="187" name="Shape 187"/>
          <p:cNvSpPr/>
          <p:nvPr/>
        </p:nvSpPr>
        <p:spPr>
          <a:xfrm>
            <a:off x="905570" y="601883"/>
            <a:ext cx="3562257" cy="5648445"/>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88" name="Shape 188"/>
          <p:cNvSpPr txBox="1"/>
          <p:nvPr>
            <p:ph idx="1" type="body"/>
          </p:nvPr>
        </p:nvSpPr>
        <p:spPr>
          <a:xfrm>
            <a:off x="1145894" y="856526"/>
            <a:ext cx="3090440" cy="5150733"/>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38683" lvl="5" marL="1517904"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6pPr>
            <a:lvl7pPr indent="-136652" lvl="6" marL="1719072"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7pPr>
            <a:lvl8pPr indent="-134619" lvl="7" marL="192024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8pPr>
            <a:lvl9pPr indent="-132587" lvl="8" marL="2121408"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9pPr>
          </a:lstStyle>
          <a:p/>
        </p:txBody>
      </p:sp>
      <p:sp>
        <p:nvSpPr>
          <p:cNvPr id="189" name="Shape 189"/>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90" name="Shape 190"/>
          <p:cNvSpPr txBox="1"/>
          <p:nvPr>
            <p:ph idx="11" type="ftr"/>
          </p:nvPr>
        </p:nvSpPr>
        <p:spPr>
          <a:xfrm>
            <a:off x="4641448" y="5724835"/>
            <a:ext cx="3493664"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191" name="Shape 191"/>
          <p:cNvSpPr txBox="1"/>
          <p:nvPr>
            <p:ph type="title"/>
          </p:nvPr>
        </p:nvSpPr>
        <p:spPr>
          <a:xfrm>
            <a:off x="4739832" y="2657433"/>
            <a:ext cx="3304571" cy="1463152"/>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28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92" name="Shape 192"/>
          <p:cNvSpPr txBox="1"/>
          <p:nvPr>
            <p:ph idx="2" type="body"/>
          </p:nvPr>
        </p:nvSpPr>
        <p:spPr>
          <a:xfrm>
            <a:off x="4736592" y="4136994"/>
            <a:ext cx="3298784" cy="1517903"/>
          </a:xfrm>
          <a:prstGeom prst="rect">
            <a:avLst/>
          </a:prstGeom>
          <a:noFill/>
          <a:ln>
            <a:noFill/>
          </a:ln>
        </p:spPr>
        <p:txBody>
          <a:bodyPr anchorCtr="0" anchor="t" bIns="91425" lIns="91425" rIns="91425" tIns="91425"/>
          <a:lstStyle>
            <a:lvl1pPr indent="0" lvl="0" marL="0" marR="0" rtl="0" algn="l">
              <a:spcBef>
                <a:spcPts val="320"/>
              </a:spcBef>
              <a:buClr>
                <a:schemeClr val="accent1"/>
              </a:buClr>
              <a:buFont typeface="Noto Sans Symbols"/>
              <a:buNone/>
              <a:defRPr b="0" i="0" sz="1600" u="none" cap="none" strike="noStrike">
                <a:solidFill>
                  <a:srgbClr val="424242"/>
                </a:solidFill>
                <a:latin typeface="Questrial"/>
                <a:ea typeface="Questrial"/>
                <a:cs typeface="Questrial"/>
                <a:sym typeface="Questrial"/>
              </a:defRPr>
            </a:lvl1pPr>
            <a:lvl2pPr indent="0" lvl="1" marL="457200" marR="0" rtl="0" algn="l">
              <a:spcBef>
                <a:spcPts val="240"/>
              </a:spcBef>
              <a:buClr>
                <a:schemeClr val="accent1"/>
              </a:buClr>
              <a:buFont typeface="Noto Sans Symbols"/>
              <a:buNone/>
              <a:defRPr b="0" i="0" sz="1200" u="none" cap="none" strike="noStrike">
                <a:solidFill>
                  <a:schemeClr val="dk2"/>
                </a:solidFill>
                <a:latin typeface="Questrial"/>
                <a:ea typeface="Questrial"/>
                <a:cs typeface="Questrial"/>
                <a:sym typeface="Questrial"/>
              </a:defRPr>
            </a:lvl2pPr>
            <a:lvl3pPr indent="0" lvl="2" marL="914400" marR="0" rtl="0" algn="l">
              <a:spcBef>
                <a:spcPts val="200"/>
              </a:spcBef>
              <a:buClr>
                <a:schemeClr val="accent1"/>
              </a:buClr>
              <a:buFont typeface="Noto Sans Symbols"/>
              <a:buNone/>
              <a:defRPr b="0" i="0" sz="1000" u="none" cap="none" strike="noStrike">
                <a:solidFill>
                  <a:schemeClr val="dk2"/>
                </a:solidFill>
                <a:latin typeface="Questrial"/>
                <a:ea typeface="Questrial"/>
                <a:cs typeface="Questrial"/>
                <a:sym typeface="Questrial"/>
              </a:defRPr>
            </a:lvl3pPr>
            <a:lvl4pPr indent="0" lvl="3" marL="13716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4pPr>
            <a:lvl5pPr indent="0" lvl="4" marL="18288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5pPr>
            <a:lvl6pPr indent="0" lvl="5" marL="22860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6pPr>
            <a:lvl7pPr indent="0" lvl="6" marL="27432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7pPr>
            <a:lvl8pPr indent="0" lvl="7" marL="32004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8pPr>
            <a:lvl9pPr indent="0" lvl="8" marL="36576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93" name="Shape 193"/>
        <p:cNvGrpSpPr/>
        <p:nvPr/>
      </p:nvGrpSpPr>
      <p:grpSpPr>
        <a:xfrm>
          <a:off x="0" y="0"/>
          <a:ext cx="0" cy="0"/>
          <a:chOff x="0" y="0"/>
          <a:chExt cx="0" cy="0"/>
        </a:xfrm>
      </p:grpSpPr>
      <p:grpSp>
        <p:nvGrpSpPr>
          <p:cNvPr id="194" name="Shape 194"/>
          <p:cNvGrpSpPr/>
          <p:nvPr/>
        </p:nvGrpSpPr>
        <p:grpSpPr>
          <a:xfrm>
            <a:off x="-644958" y="0"/>
            <a:ext cx="10458653" cy="7117070"/>
            <a:chOff x="-644958" y="0"/>
            <a:chExt cx="10458653" cy="7117070"/>
          </a:xfrm>
        </p:grpSpPr>
        <p:grpSp>
          <p:nvGrpSpPr>
            <p:cNvPr id="195" name="Shape 195"/>
            <p:cNvGrpSpPr/>
            <p:nvPr/>
          </p:nvGrpSpPr>
          <p:grpSpPr>
            <a:xfrm>
              <a:off x="0" y="0"/>
              <a:ext cx="9144000" cy="6858000"/>
              <a:chOff x="0" y="0"/>
              <a:chExt cx="9144000" cy="6858000"/>
            </a:xfrm>
          </p:grpSpPr>
          <p:grpSp>
            <p:nvGrpSpPr>
              <p:cNvPr id="196" name="Shape 196"/>
              <p:cNvGrpSpPr/>
              <p:nvPr/>
            </p:nvGrpSpPr>
            <p:grpSpPr>
              <a:xfrm>
                <a:off x="0" y="0"/>
                <a:ext cx="2514599" cy="6858000"/>
                <a:chOff x="0" y="0"/>
                <a:chExt cx="2514599" cy="6858000"/>
              </a:xfrm>
            </p:grpSpPr>
            <p:sp>
              <p:nvSpPr>
                <p:cNvPr id="197" name="Shape 197"/>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98" name="Shape 198"/>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199" name="Shape 199"/>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grpSp>
            <p:nvGrpSpPr>
              <p:cNvPr id="200" name="Shape 200"/>
              <p:cNvGrpSpPr/>
              <p:nvPr/>
            </p:nvGrpSpPr>
            <p:grpSpPr>
              <a:xfrm>
                <a:off x="422910" y="0"/>
                <a:ext cx="2514599" cy="6858000"/>
                <a:chOff x="0" y="0"/>
                <a:chExt cx="2514599" cy="6858000"/>
              </a:xfrm>
            </p:grpSpPr>
            <p:sp>
              <p:nvSpPr>
                <p:cNvPr id="201" name="Shape 201"/>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02" name="Shape 202"/>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03" name="Shape 203"/>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grpSp>
            <p:nvGrpSpPr>
              <p:cNvPr id="204" name="Shape 204"/>
              <p:cNvGrpSpPr/>
              <p:nvPr/>
            </p:nvGrpSpPr>
            <p:grpSpPr>
              <a:xfrm rot="10800000">
                <a:off x="6629400" y="0"/>
                <a:ext cx="2514599" cy="6858000"/>
                <a:chOff x="0" y="0"/>
                <a:chExt cx="2514599" cy="6858000"/>
              </a:xfrm>
            </p:grpSpPr>
            <p:sp>
              <p:nvSpPr>
                <p:cNvPr id="205" name="Shape 205"/>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06" name="Shape 206"/>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07" name="Shape 207"/>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208" name="Shape 208"/>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09" name="Shape 209"/>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10" name="Shape 210"/>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211" name="Shape 211"/>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212" name="Shape 212"/>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213" name="Shape 213"/>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214" name="Shape 214"/>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215" name="Shape 215"/>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dk1"/>
                </a:solidFill>
                <a:latin typeface="Questrial"/>
                <a:ea typeface="Questrial"/>
                <a:cs typeface="Questrial"/>
                <a:sym typeface="Questrial"/>
              </a:endParaRPr>
            </a:p>
          </p:txBody>
        </p:sp>
        <p:sp>
          <p:nvSpPr>
            <p:cNvPr id="216" name="Shape 216"/>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17" name="Shape 217"/>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18" name="Shape 218"/>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19" name="Shape 219"/>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0" name="Shape 220"/>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1" name="Shape 221"/>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2" name="Shape 222"/>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3" name="Shape 223"/>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4" name="Shape 224"/>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5" name="Shape 225"/>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6" name="Shape 226"/>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7" name="Shape 227"/>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8" name="Shape 228"/>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29" name="Shape 229"/>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0" name="Shape 230"/>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1" name="Shape 231"/>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2" name="Shape 232"/>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grpSp>
      <p:sp>
        <p:nvSpPr>
          <p:cNvPr id="233" name="Shape 233"/>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4" name="Shape 234"/>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5" name="Shape 235"/>
          <p:cNvSpPr/>
          <p:nvPr/>
        </p:nvSpPr>
        <p:spPr>
          <a:xfrm>
            <a:off x="905570" y="601883"/>
            <a:ext cx="3562257" cy="5648445"/>
          </a:xfrm>
          <a:prstGeom prst="rect">
            <a:avLst/>
          </a:prstGeom>
          <a:solidFill>
            <a:srgbClr val="FFFFFF"/>
          </a:solidFill>
          <a:ln cap="flat" cmpd="sng" w="9525">
            <a:solidFill>
              <a:srgbClr val="1E1E16"/>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6" name="Shape 236"/>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
        <p:nvSpPr>
          <p:cNvPr id="237" name="Shape 237"/>
          <p:cNvSpPr txBox="1"/>
          <p:nvPr>
            <p:ph type="title"/>
          </p:nvPr>
        </p:nvSpPr>
        <p:spPr>
          <a:xfrm>
            <a:off x="4734423" y="2660903"/>
            <a:ext cx="3300983" cy="1463039"/>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28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38" name="Shape 238"/>
          <p:cNvSpPr/>
          <p:nvPr>
            <p:ph idx="2" type="pic"/>
          </p:nvPr>
        </p:nvSpPr>
        <p:spPr>
          <a:xfrm>
            <a:off x="1005208" y="693795"/>
            <a:ext cx="3359623" cy="5468111"/>
          </a:xfrm>
          <a:prstGeom prst="rect">
            <a:avLst/>
          </a:prstGeom>
          <a:noFill/>
          <a:ln>
            <a:noFill/>
          </a:ln>
        </p:spPr>
        <p:txBody>
          <a:bodyPr anchorCtr="0" anchor="t" bIns="91425" lIns="91425" rIns="91425" tIns="91425"/>
          <a:lstStyle>
            <a:lvl1pPr indent="0" lvl="0" marL="0" marR="0" rtl="0" algn="l">
              <a:spcBef>
                <a:spcPts val="640"/>
              </a:spcBef>
              <a:buClr>
                <a:schemeClr val="accent1"/>
              </a:buClr>
              <a:buFont typeface="Noto Sans Symbols"/>
              <a:buNone/>
              <a:defRPr b="0" i="0" sz="3200" u="none" cap="none" strike="noStrike">
                <a:solidFill>
                  <a:schemeClr val="accent1"/>
                </a:solidFill>
                <a:latin typeface="Questrial"/>
                <a:ea typeface="Questrial"/>
                <a:cs typeface="Questrial"/>
                <a:sym typeface="Questrial"/>
              </a:defRPr>
            </a:lvl1pPr>
            <a:lvl2pPr indent="0" lvl="1" marL="457200" marR="0" rtl="0" algn="l">
              <a:spcBef>
                <a:spcPts val="560"/>
              </a:spcBef>
              <a:buClr>
                <a:schemeClr val="accent1"/>
              </a:buClr>
              <a:buFont typeface="Noto Sans Symbols"/>
              <a:buNone/>
              <a:defRPr b="0" i="0" sz="2800" u="none" cap="none" strike="noStrike">
                <a:solidFill>
                  <a:schemeClr val="dk2"/>
                </a:solidFill>
                <a:latin typeface="Questrial"/>
                <a:ea typeface="Questrial"/>
                <a:cs typeface="Questrial"/>
                <a:sym typeface="Questrial"/>
              </a:defRPr>
            </a:lvl2pPr>
            <a:lvl3pPr indent="0" lvl="2" marL="914400" marR="0" rtl="0" algn="l">
              <a:spcBef>
                <a:spcPts val="480"/>
              </a:spcBef>
              <a:buClr>
                <a:schemeClr val="accent1"/>
              </a:buClr>
              <a:buFont typeface="Noto Sans Symbols"/>
              <a:buNone/>
              <a:defRPr b="0" i="0" sz="2400" u="none" cap="none" strike="noStrike">
                <a:solidFill>
                  <a:schemeClr val="dk2"/>
                </a:solidFill>
                <a:latin typeface="Questrial"/>
                <a:ea typeface="Questrial"/>
                <a:cs typeface="Questrial"/>
                <a:sym typeface="Questrial"/>
              </a:defRPr>
            </a:lvl3pPr>
            <a:lvl4pPr indent="0" lvl="3" marL="13716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4pPr>
            <a:lvl5pPr indent="0" lvl="4" marL="18288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5pPr>
            <a:lvl6pPr indent="0" lvl="5" marL="22860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6pPr>
            <a:lvl7pPr indent="0" lvl="6" marL="27432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7pPr>
            <a:lvl8pPr indent="0" lvl="7" marL="32004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8pPr>
            <a:lvl9pPr indent="0" lvl="8" marL="3657600" marR="0" rtl="0" algn="l">
              <a:spcBef>
                <a:spcPts val="400"/>
              </a:spcBef>
              <a:buClr>
                <a:schemeClr val="accent1"/>
              </a:buClr>
              <a:buFont typeface="Noto Sans Symbols"/>
              <a:buNone/>
              <a:defRPr b="0" i="0" sz="2000" u="none" cap="none" strike="noStrike">
                <a:solidFill>
                  <a:schemeClr val="dk2"/>
                </a:solidFill>
                <a:latin typeface="Questrial"/>
                <a:ea typeface="Questrial"/>
                <a:cs typeface="Questrial"/>
                <a:sym typeface="Questrial"/>
              </a:defRPr>
            </a:lvl9pPr>
          </a:lstStyle>
          <a:p/>
        </p:txBody>
      </p:sp>
      <p:sp>
        <p:nvSpPr>
          <p:cNvPr id="239" name="Shape 239"/>
          <p:cNvSpPr txBox="1"/>
          <p:nvPr>
            <p:ph idx="1" type="body"/>
          </p:nvPr>
        </p:nvSpPr>
        <p:spPr>
          <a:xfrm>
            <a:off x="4734630" y="4133087"/>
            <a:ext cx="3300572" cy="1519560"/>
          </a:xfrm>
          <a:prstGeom prst="rect">
            <a:avLst/>
          </a:prstGeom>
          <a:noFill/>
          <a:ln>
            <a:noFill/>
          </a:ln>
        </p:spPr>
        <p:txBody>
          <a:bodyPr anchorCtr="0" anchor="t" bIns="91425" lIns="91425" rIns="91425" tIns="91425"/>
          <a:lstStyle>
            <a:lvl1pPr indent="0" lvl="0" marL="0" marR="0" rtl="0" algn="l">
              <a:spcBef>
                <a:spcPts val="320"/>
              </a:spcBef>
              <a:buClr>
                <a:schemeClr val="accent1"/>
              </a:buClr>
              <a:buFont typeface="Noto Sans Symbols"/>
              <a:buNone/>
              <a:defRPr b="0" i="0" sz="1600" u="none" cap="none" strike="noStrike">
                <a:solidFill>
                  <a:srgbClr val="424242"/>
                </a:solidFill>
                <a:latin typeface="Questrial"/>
                <a:ea typeface="Questrial"/>
                <a:cs typeface="Questrial"/>
                <a:sym typeface="Questrial"/>
              </a:defRPr>
            </a:lvl1pPr>
            <a:lvl2pPr indent="0" lvl="1" marL="457200" marR="0" rtl="0" algn="l">
              <a:spcBef>
                <a:spcPts val="240"/>
              </a:spcBef>
              <a:buClr>
                <a:schemeClr val="accent1"/>
              </a:buClr>
              <a:buFont typeface="Noto Sans Symbols"/>
              <a:buNone/>
              <a:defRPr b="0" i="0" sz="1200" u="none" cap="none" strike="noStrike">
                <a:solidFill>
                  <a:schemeClr val="dk2"/>
                </a:solidFill>
                <a:latin typeface="Questrial"/>
                <a:ea typeface="Questrial"/>
                <a:cs typeface="Questrial"/>
                <a:sym typeface="Questrial"/>
              </a:defRPr>
            </a:lvl2pPr>
            <a:lvl3pPr indent="0" lvl="2" marL="914400" marR="0" rtl="0" algn="l">
              <a:spcBef>
                <a:spcPts val="200"/>
              </a:spcBef>
              <a:buClr>
                <a:schemeClr val="accent1"/>
              </a:buClr>
              <a:buFont typeface="Noto Sans Symbols"/>
              <a:buNone/>
              <a:defRPr b="0" i="0" sz="1000" u="none" cap="none" strike="noStrike">
                <a:solidFill>
                  <a:schemeClr val="dk2"/>
                </a:solidFill>
                <a:latin typeface="Questrial"/>
                <a:ea typeface="Questrial"/>
                <a:cs typeface="Questrial"/>
                <a:sym typeface="Questrial"/>
              </a:defRPr>
            </a:lvl3pPr>
            <a:lvl4pPr indent="0" lvl="3" marL="13716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4pPr>
            <a:lvl5pPr indent="0" lvl="4" marL="18288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5pPr>
            <a:lvl6pPr indent="0" lvl="5" marL="22860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6pPr>
            <a:lvl7pPr indent="0" lvl="6" marL="27432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7pPr>
            <a:lvl8pPr indent="0" lvl="7" marL="32004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8pPr>
            <a:lvl9pPr indent="0" lvl="8" marL="3657600" marR="0" rtl="0" algn="l">
              <a:spcBef>
                <a:spcPts val="180"/>
              </a:spcBef>
              <a:buClr>
                <a:schemeClr val="accent1"/>
              </a:buClr>
              <a:buFont typeface="Noto Sans Symbols"/>
              <a:buNone/>
              <a:defRPr b="0" i="0" sz="900" u="none" cap="none" strike="noStrike">
                <a:solidFill>
                  <a:schemeClr val="dk2"/>
                </a:solidFill>
                <a:latin typeface="Questrial"/>
                <a:ea typeface="Questrial"/>
                <a:cs typeface="Questrial"/>
                <a:sym typeface="Questrial"/>
              </a:defRPr>
            </a:lvl9pPr>
          </a:lstStyle>
          <a:p/>
        </p:txBody>
      </p:sp>
      <p:sp>
        <p:nvSpPr>
          <p:cNvPr id="240" name="Shape 240"/>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sz="1200">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41" name="Shape 241"/>
          <p:cNvSpPr txBox="1"/>
          <p:nvPr>
            <p:ph idx="11" type="ftr"/>
          </p:nvPr>
        </p:nvSpPr>
        <p:spPr>
          <a:xfrm>
            <a:off x="4641448" y="5724835"/>
            <a:ext cx="3493664" cy="365125"/>
          </a:xfrm>
          <a:prstGeom prst="rect">
            <a:avLst/>
          </a:prstGeom>
          <a:noFill/>
          <a:ln>
            <a:noFill/>
          </a:ln>
        </p:spPr>
        <p:txBody>
          <a:bodyPr anchorCtr="0" anchor="ctr" bIns="91425" lIns="91425" rIns="91425" tIns="91425"/>
          <a:lstStyle>
            <a:lvl1pPr indent="0" lvl="0" marL="0" marR="0" rtl="0" algn="r">
              <a:spcBef>
                <a:spcPts val="0"/>
              </a:spcBef>
              <a:buNone/>
              <a:defRPr sz="1200">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242" name="Shape 242"/>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lang="en-US" sz="1200">
                <a:solidFill>
                  <a:srgbClr val="FEFEFE"/>
                </a:solidFill>
                <a:latin typeface="Questrial"/>
                <a:ea typeface="Questrial"/>
                <a:cs typeface="Questrial"/>
                <a:sym typeface="Quest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C1F15E"/>
            </a:gs>
            <a:gs pos="62000">
              <a:srgbClr val="90BA3F"/>
            </a:gs>
            <a:gs pos="100000">
              <a:srgbClr val="7FA03E"/>
            </a:gs>
          </a:gsLst>
          <a:lin ang="5400000" scaled="0"/>
        </a:gradFill>
      </p:bgPr>
    </p:bg>
    <p:spTree>
      <p:nvGrpSpPr>
        <p:cNvPr id="9" name="Shape 9"/>
        <p:cNvGrpSpPr/>
        <p:nvPr/>
      </p:nvGrpSpPr>
      <p:grpSpPr>
        <a:xfrm>
          <a:off x="0" y="0"/>
          <a:ext cx="0" cy="0"/>
          <a:chOff x="0" y="0"/>
          <a:chExt cx="0" cy="0"/>
        </a:xfrm>
      </p:grpSpPr>
      <p:grpSp>
        <p:nvGrpSpPr>
          <p:cNvPr id="10" name="Shape 10"/>
          <p:cNvGrpSpPr/>
          <p:nvPr/>
        </p:nvGrpSpPr>
        <p:grpSpPr>
          <a:xfrm>
            <a:off x="-567354" y="0"/>
            <a:ext cx="10458653" cy="7117070"/>
            <a:chOff x="-644958" y="0"/>
            <a:chExt cx="10458653" cy="7117070"/>
          </a:xfrm>
        </p:grpSpPr>
        <p:grpSp>
          <p:nvGrpSpPr>
            <p:cNvPr id="11" name="Shape 11"/>
            <p:cNvGrpSpPr/>
            <p:nvPr/>
          </p:nvGrpSpPr>
          <p:grpSpPr>
            <a:xfrm>
              <a:off x="0" y="0"/>
              <a:ext cx="9144000" cy="6858000"/>
              <a:chOff x="0" y="0"/>
              <a:chExt cx="9144000" cy="6858000"/>
            </a:xfrm>
          </p:grpSpPr>
          <p:grpSp>
            <p:nvGrpSpPr>
              <p:cNvPr id="12" name="Shape 12"/>
              <p:cNvGrpSpPr/>
              <p:nvPr/>
            </p:nvGrpSpPr>
            <p:grpSpPr>
              <a:xfrm>
                <a:off x="0" y="0"/>
                <a:ext cx="2514599" cy="6858000"/>
                <a:chOff x="0" y="0"/>
                <a:chExt cx="2514599" cy="6858000"/>
              </a:xfrm>
            </p:grpSpPr>
            <p:sp>
              <p:nvSpPr>
                <p:cNvPr id="13" name="Shape 13"/>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14" name="Shape 14"/>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15" name="Shape 15"/>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grpSp>
            <p:nvGrpSpPr>
              <p:cNvPr id="16" name="Shape 16"/>
              <p:cNvGrpSpPr/>
              <p:nvPr/>
            </p:nvGrpSpPr>
            <p:grpSpPr>
              <a:xfrm>
                <a:off x="422910" y="0"/>
                <a:ext cx="2514599" cy="6858000"/>
                <a:chOff x="0" y="0"/>
                <a:chExt cx="2514599" cy="6858000"/>
              </a:xfrm>
            </p:grpSpPr>
            <p:sp>
              <p:nvSpPr>
                <p:cNvPr id="17" name="Shape 17"/>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18" name="Shape 18"/>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19" name="Shape 19"/>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grpSp>
            <p:nvGrpSpPr>
              <p:cNvPr id="20" name="Shape 20"/>
              <p:cNvGrpSpPr/>
              <p:nvPr/>
            </p:nvGrpSpPr>
            <p:grpSpPr>
              <a:xfrm rot="10800000">
                <a:off x="6629400" y="0"/>
                <a:ext cx="2514599" cy="6858000"/>
                <a:chOff x="0" y="0"/>
                <a:chExt cx="2514599" cy="6858000"/>
              </a:xfrm>
            </p:grpSpPr>
            <p:sp>
              <p:nvSpPr>
                <p:cNvPr id="21" name="Shape 21"/>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22" name="Shape 22"/>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23" name="Shape 23"/>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24" name="Shape 24"/>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25" name="Shape 25"/>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26" name="Shape 26"/>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27" name="Shape 27"/>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28" name="Shape 28"/>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29" name="Shape 29"/>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30" name="Shape 30"/>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31" name="Shape 31"/>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dk1"/>
                </a:solidFill>
                <a:latin typeface="Questrial"/>
                <a:ea typeface="Questrial"/>
                <a:cs typeface="Questrial"/>
                <a:sym typeface="Questrial"/>
              </a:endParaRPr>
            </a:p>
          </p:txBody>
        </p:sp>
        <p:sp>
          <p:nvSpPr>
            <p:cNvPr id="32" name="Shape 32"/>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3" name="Shape 33"/>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4" name="Shape 34"/>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5" name="Shape 35"/>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6" name="Shape 36"/>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7" name="Shape 37"/>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8" name="Shape 38"/>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39" name="Shape 39"/>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0" name="Shape 40"/>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1" name="Shape 41"/>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2" name="Shape 42"/>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3" name="Shape 43"/>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4" name="Shape 44"/>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5" name="Shape 45"/>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6" name="Shape 46"/>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7" name="Shape 47"/>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48" name="Shape 48"/>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grpSp>
      <p:sp>
        <p:nvSpPr>
          <p:cNvPr id="49" name="Shape 49"/>
          <p:cNvSpPr/>
          <p:nvPr/>
        </p:nvSpPr>
        <p:spPr>
          <a:xfrm>
            <a:off x="457200" y="333487"/>
            <a:ext cx="8229600" cy="6185646"/>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50" name="Shape 50"/>
          <p:cNvSpPr/>
          <p:nvPr/>
        </p:nvSpPr>
        <p:spPr>
          <a:xfrm>
            <a:off x="4561242" y="-21511"/>
            <a:ext cx="3679116" cy="699243"/>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51" name="Shape 51"/>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Questrial"/>
              <a:ea typeface="Questrial"/>
              <a:cs typeface="Questrial"/>
              <a:sym typeface="Questrial"/>
            </a:endParaRPr>
          </a:p>
        </p:txBody>
      </p:sp>
      <p:sp>
        <p:nvSpPr>
          <p:cNvPr id="52" name="Shape 52"/>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Questrial"/>
              <a:buNone/>
              <a:defRPr b="0" i="0" sz="4000" u="none" cap="none" strike="noStrike">
                <a:solidFill>
                  <a:schemeClr val="accent1"/>
                </a:solidFill>
                <a:latin typeface="Questrial"/>
                <a:ea typeface="Questrial"/>
                <a:cs typeface="Questrial"/>
                <a:sym typeface="Questrial"/>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53" name="Shape 53"/>
          <p:cNvSpPr txBox="1"/>
          <p:nvPr>
            <p:ph idx="1" type="body"/>
          </p:nvPr>
        </p:nvSpPr>
        <p:spPr>
          <a:xfrm>
            <a:off x="1043491" y="2323651"/>
            <a:ext cx="6777317" cy="3508977"/>
          </a:xfrm>
          <a:prstGeom prst="rect">
            <a:avLst/>
          </a:prstGeom>
          <a:noFill/>
          <a:ln>
            <a:noFill/>
          </a:ln>
        </p:spPr>
        <p:txBody>
          <a:bodyPr anchorCtr="0" anchor="t" bIns="91425" lIns="91425" rIns="91425" tIns="91425"/>
          <a:lstStyle>
            <a:lvl1pPr indent="-163576" lvl="0" marL="342900" marR="0" rtl="0" algn="l">
              <a:spcBef>
                <a:spcPts val="480"/>
              </a:spcBef>
              <a:buClr>
                <a:schemeClr val="accent1"/>
              </a:buClr>
              <a:buSzPct val="76000"/>
              <a:buFont typeface="Noto Sans Symbols"/>
              <a:buChar char="○"/>
              <a:defRPr b="0" i="0" sz="2400" u="none" cap="none" strike="noStrike">
                <a:solidFill>
                  <a:schemeClr val="dk2"/>
                </a:solidFill>
                <a:latin typeface="Questrial"/>
                <a:ea typeface="Questrial"/>
                <a:cs typeface="Questrial"/>
                <a:sym typeface="Questrial"/>
              </a:defRPr>
            </a:lvl1pPr>
            <a:lvl2pPr indent="-178308" lvl="1" marL="640080" marR="0" rtl="0" algn="l">
              <a:spcBef>
                <a:spcPts val="440"/>
              </a:spcBef>
              <a:buClr>
                <a:schemeClr val="accent1"/>
              </a:buClr>
              <a:buSzPct val="76000"/>
              <a:buFont typeface="Noto Sans Symbols"/>
              <a:buChar char="○"/>
              <a:defRPr b="0" i="0" sz="2200" u="none" cap="none" strike="noStrike">
                <a:solidFill>
                  <a:schemeClr val="dk2"/>
                </a:solidFill>
                <a:latin typeface="Questrial"/>
                <a:ea typeface="Questrial"/>
                <a:cs typeface="Questrial"/>
                <a:sym typeface="Questrial"/>
              </a:defRPr>
            </a:lvl2pPr>
            <a:lvl3pPr indent="-132080" lvl="2" marL="914400" marR="0" rtl="0" algn="l">
              <a:spcBef>
                <a:spcPts val="400"/>
              </a:spcBef>
              <a:buClr>
                <a:schemeClr val="accent1"/>
              </a:buClr>
              <a:buSzPct val="76000"/>
              <a:buFont typeface="Noto Sans Symbols"/>
              <a:buChar char="○"/>
              <a:defRPr b="0" i="0" sz="2000" u="none" cap="none" strike="noStrike">
                <a:solidFill>
                  <a:schemeClr val="dk2"/>
                </a:solidFill>
                <a:latin typeface="Questrial"/>
                <a:ea typeface="Questrial"/>
                <a:cs typeface="Questrial"/>
                <a:sym typeface="Questrial"/>
              </a:defRPr>
            </a:lvl3pPr>
            <a:lvl4pPr indent="-148844" lvl="3" marL="1124712" marR="0" rtl="0" algn="l">
              <a:spcBef>
                <a:spcPts val="360"/>
              </a:spcBef>
              <a:buClr>
                <a:schemeClr val="accent1"/>
              </a:buClr>
              <a:buSzPct val="76000"/>
              <a:buFont typeface="Noto Sans Symbols"/>
              <a:buChar char="○"/>
              <a:defRPr b="0" i="0" sz="1800" u="none" cap="none" strike="noStrike">
                <a:solidFill>
                  <a:schemeClr val="dk2"/>
                </a:solidFill>
                <a:latin typeface="Questrial"/>
                <a:ea typeface="Questrial"/>
                <a:cs typeface="Questrial"/>
                <a:sym typeface="Questrial"/>
              </a:defRPr>
            </a:lvl4pPr>
            <a:lvl5pPr indent="-156464" lvl="4" marL="1325880" marR="0" rtl="0" algn="l">
              <a:spcBef>
                <a:spcPts val="320"/>
              </a:spcBef>
              <a:buClr>
                <a:schemeClr val="accent1"/>
              </a:buClr>
              <a:buSzPct val="76000"/>
              <a:buFont typeface="Noto Sans Symbols"/>
              <a:buChar char="○"/>
              <a:defRPr b="0" i="0" sz="1600" u="none" cap="none" strike="noStrike">
                <a:solidFill>
                  <a:schemeClr val="dk2"/>
                </a:solidFill>
                <a:latin typeface="Questrial"/>
                <a:ea typeface="Questrial"/>
                <a:cs typeface="Questrial"/>
                <a:sym typeface="Questrial"/>
              </a:defRPr>
            </a:lvl5pPr>
            <a:lvl6pPr indent="-167639" lvl="5" marL="1517904"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6pPr>
            <a:lvl7pPr indent="-165608" lvl="6" marL="1719072"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7pPr>
            <a:lvl8pPr indent="-163575" lvl="7" marL="1920240"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8pPr>
            <a:lvl9pPr indent="-161543" lvl="8" marL="2121408" marR="0" rtl="0" algn="l">
              <a:spcBef>
                <a:spcPts val="280"/>
              </a:spcBef>
              <a:buClr>
                <a:schemeClr val="accent1"/>
              </a:buClr>
              <a:buSzPct val="76000"/>
              <a:buFont typeface="Noto Sans Symbols"/>
              <a:buChar char="○"/>
              <a:defRPr b="0" i="0" sz="1400" u="none" cap="none" strike="noStrike">
                <a:solidFill>
                  <a:schemeClr val="dk2"/>
                </a:solidFill>
                <a:latin typeface="Questrial"/>
                <a:ea typeface="Questrial"/>
                <a:cs typeface="Questrial"/>
                <a:sym typeface="Questrial"/>
              </a:defRPr>
            </a:lvl9pPr>
          </a:lstStyle>
          <a:p/>
        </p:txBody>
      </p:sp>
      <p:sp>
        <p:nvSpPr>
          <p:cNvPr id="54" name="Shape 54"/>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rgbClr val="FEFEFE"/>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55" name="Shape 55"/>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accent1"/>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None/>
              <a:defRPr b="0" i="0" sz="1800" u="none" cap="none" strike="noStrike">
                <a:solidFill>
                  <a:schemeClr val="dk1"/>
                </a:solidFill>
                <a:latin typeface="Questrial"/>
                <a:ea typeface="Questrial"/>
                <a:cs typeface="Questrial"/>
                <a:sym typeface="Questrial"/>
              </a:defRPr>
            </a:lvl9pPr>
          </a:lstStyle>
          <a:p/>
        </p:txBody>
      </p:sp>
      <p:sp>
        <p:nvSpPr>
          <p:cNvPr id="56" name="Shape 56"/>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1200" u="none" cap="none" strike="noStrike">
                <a:solidFill>
                  <a:srgbClr val="FEFEFE"/>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comments" Target="../comments/comment1.xml"/><Relationship Id="rId4" Type="http://schemas.openxmlformats.org/officeDocument/2006/relationships/image" Target="../media/image04.png"/><Relationship Id="rId5" Type="http://schemas.openxmlformats.org/officeDocument/2006/relationships/image" Target="../media/image0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png"/><Relationship Id="rId4"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type="ctrTitle"/>
          </p:nvPr>
        </p:nvSpPr>
        <p:spPr>
          <a:xfrm>
            <a:off x="4733364" y="2708475"/>
            <a:ext cx="3313354" cy="170216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br>
              <a:rPr b="0" i="0" lang="en-US" sz="3240" u="none" cap="none" strike="noStrike">
                <a:solidFill>
                  <a:schemeClr val="accent1"/>
                </a:solidFill>
                <a:latin typeface="Questrial"/>
                <a:ea typeface="Questrial"/>
                <a:cs typeface="Questrial"/>
                <a:sym typeface="Questrial"/>
              </a:rPr>
            </a:br>
            <a:br>
              <a:rPr b="0" i="0" lang="en-US" sz="3240" u="none" cap="none" strike="noStrike">
                <a:solidFill>
                  <a:schemeClr val="accent1"/>
                </a:solidFill>
                <a:latin typeface="Questrial"/>
                <a:ea typeface="Questrial"/>
                <a:cs typeface="Questrial"/>
                <a:sym typeface="Questrial"/>
              </a:rPr>
            </a:br>
            <a:br>
              <a:rPr b="0" i="0" lang="en-US" sz="3240" u="none" cap="none" strike="noStrike">
                <a:solidFill>
                  <a:schemeClr val="accent1"/>
                </a:solidFill>
                <a:latin typeface="Questrial"/>
                <a:ea typeface="Questrial"/>
                <a:cs typeface="Questrial"/>
                <a:sym typeface="Questrial"/>
              </a:rPr>
            </a:br>
            <a:br>
              <a:rPr b="0" i="0" lang="en-US" sz="3240" u="none" cap="none" strike="noStrike">
                <a:solidFill>
                  <a:schemeClr val="accent1"/>
                </a:solidFill>
                <a:latin typeface="Questrial"/>
                <a:ea typeface="Questrial"/>
                <a:cs typeface="Questrial"/>
                <a:sym typeface="Questrial"/>
              </a:rPr>
            </a:br>
            <a:r>
              <a:rPr b="0" i="0" lang="en-US" sz="2790" u="none" cap="none" strike="noStrike">
                <a:solidFill>
                  <a:schemeClr val="accent1"/>
                </a:solidFill>
                <a:latin typeface="Questrial"/>
                <a:ea typeface="Questrial"/>
                <a:cs typeface="Questrial"/>
                <a:sym typeface="Questrial"/>
              </a:rPr>
              <a:t>Competencies</a:t>
            </a:r>
            <a:br>
              <a:rPr b="0" i="0" lang="en-US" sz="2790" u="none" cap="none" strike="noStrike">
                <a:solidFill>
                  <a:schemeClr val="accent1"/>
                </a:solidFill>
                <a:latin typeface="Questrial"/>
                <a:ea typeface="Questrial"/>
                <a:cs typeface="Questrial"/>
                <a:sym typeface="Questrial"/>
              </a:rPr>
            </a:br>
          </a:p>
        </p:txBody>
      </p:sp>
      <p:sp>
        <p:nvSpPr>
          <p:cNvPr id="261" name="Shape 261"/>
          <p:cNvSpPr txBox="1"/>
          <p:nvPr>
            <p:ph idx="1" type="subTitle"/>
          </p:nvPr>
        </p:nvSpPr>
        <p:spPr>
          <a:xfrm>
            <a:off x="4733364" y="4421080"/>
            <a:ext cx="3309803" cy="126062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accent1"/>
              </a:buClr>
              <a:buSzPct val="25000"/>
              <a:buFont typeface="Noto Sans Symbols"/>
              <a:buNone/>
            </a:pPr>
            <a:r>
              <a:rPr b="0" i="0" lang="en-US" sz="1665" u="none" cap="none" strike="noStrike">
                <a:solidFill>
                  <a:srgbClr val="424242"/>
                </a:solidFill>
                <a:latin typeface="Questrial"/>
                <a:ea typeface="Questrial"/>
                <a:cs typeface="Questrial"/>
                <a:sym typeface="Questrial"/>
              </a:rPr>
              <a:t>Early Learning Programs are a means of advocating for  children as active meaning-makers of the world around them.</a:t>
            </a:r>
          </a:p>
        </p:txBody>
      </p:sp>
      <p:sp>
        <p:nvSpPr>
          <p:cNvPr id="262" name="Shape 262"/>
          <p:cNvSpPr txBox="1"/>
          <p:nvPr/>
        </p:nvSpPr>
        <p:spPr>
          <a:xfrm>
            <a:off x="-925850" y="6286525"/>
            <a:ext cx="11292900" cy="894300"/>
          </a:xfrm>
          <a:prstGeom prst="rect">
            <a:avLst/>
          </a:prstGeom>
          <a:noFill/>
          <a:ln>
            <a:noFill/>
          </a:ln>
        </p:spPr>
        <p:txBody>
          <a:bodyPr anchorCtr="0" anchor="t" bIns="91425" lIns="91425" rIns="91425" tIns="91425">
            <a:noAutofit/>
          </a:bodyPr>
          <a:lstStyle/>
          <a:p>
            <a:pPr lvl="0" rtl="0" algn="ctr">
              <a:spcBef>
                <a:spcPts val="0"/>
              </a:spcBef>
              <a:buNone/>
            </a:pPr>
            <a:r>
              <a:rPr lang="en-US"/>
              <a:t>Prepared by SAPDC Early Learning Collaboration based on work by Judy Hillier and Joanne Stockman, </a:t>
            </a:r>
          </a:p>
          <a:p>
            <a:pPr lvl="0" rtl="0" algn="ctr">
              <a:spcBef>
                <a:spcPts val="0"/>
              </a:spcBef>
              <a:buNone/>
            </a:pPr>
            <a:r>
              <a:rPr lang="en-US"/>
              <a:t>MHSD76 and their incredible teachers</a:t>
            </a:r>
          </a:p>
        </p:txBody>
      </p:sp>
      <p:pic>
        <p:nvPicPr>
          <p:cNvPr id="263" name="Shape 263"/>
          <p:cNvPicPr preferRelativeResize="0"/>
          <p:nvPr/>
        </p:nvPicPr>
        <p:blipFill rotWithShape="1">
          <a:blip r:embed="rId3">
            <a:alphaModFix/>
          </a:blip>
          <a:srcRect b="0" l="0" r="0" t="0"/>
          <a:stretch/>
        </p:blipFill>
        <p:spPr>
          <a:xfrm>
            <a:off x="4911500" y="1086098"/>
            <a:ext cx="2957100" cy="977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4" name="Shape 344"/>
        <p:cNvGrpSpPr/>
        <p:nvPr/>
      </p:nvGrpSpPr>
      <p:grpSpPr>
        <a:xfrm>
          <a:off x="0" y="0"/>
          <a:ext cx="0" cy="0"/>
          <a:chOff x="0" y="0"/>
          <a:chExt cx="0" cy="0"/>
        </a:xfrm>
      </p:grpSpPr>
      <p:sp>
        <p:nvSpPr>
          <p:cNvPr id="345" name="Shape 345"/>
          <p:cNvSpPr txBox="1"/>
          <p:nvPr>
            <p:ph type="title"/>
          </p:nvPr>
        </p:nvSpPr>
        <p:spPr>
          <a:xfrm>
            <a:off x="4724400" y="838200"/>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i="0" lang="en-US" sz="4000" u="none" cap="none" strike="noStrike">
                <a:solidFill>
                  <a:schemeClr val="accent1"/>
                </a:solidFill>
                <a:latin typeface="Questrial"/>
                <a:ea typeface="Questrial"/>
                <a:cs typeface="Questrial"/>
                <a:sym typeface="Questrial"/>
              </a:rPr>
              <a:t>Think critically</a:t>
            </a:r>
          </a:p>
        </p:txBody>
      </p:sp>
      <p:sp>
        <p:nvSpPr>
          <p:cNvPr id="346" name="Shape 346"/>
          <p:cNvSpPr/>
          <p:nvPr/>
        </p:nvSpPr>
        <p:spPr>
          <a:xfrm>
            <a:off x="1066800" y="1143000"/>
            <a:ext cx="3200399" cy="4724400"/>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1" name="Shape 351"/>
        <p:cNvGrpSpPr/>
        <p:nvPr/>
      </p:nvGrpSpPr>
      <p:grpSpPr>
        <a:xfrm>
          <a:off x="0" y="0"/>
          <a:ext cx="0" cy="0"/>
          <a:chOff x="0" y="0"/>
          <a:chExt cx="0" cy="0"/>
        </a:xfrm>
      </p:grpSpPr>
      <p:sp>
        <p:nvSpPr>
          <p:cNvPr id="352" name="Shape 352"/>
          <p:cNvSpPr txBox="1"/>
          <p:nvPr>
            <p:ph type="title"/>
          </p:nvPr>
        </p:nvSpPr>
        <p:spPr>
          <a:xfrm>
            <a:off x="4724400" y="1027663"/>
            <a:ext cx="3505200" cy="1944136"/>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i="0" lang="en-US" sz="4000" u="none" cap="none" strike="noStrike">
                <a:solidFill>
                  <a:schemeClr val="accent1"/>
                </a:solidFill>
                <a:latin typeface="Questrial"/>
                <a:ea typeface="Questrial"/>
                <a:cs typeface="Questrial"/>
                <a:sym typeface="Questrial"/>
              </a:rPr>
              <a:t>Create and Innovate</a:t>
            </a:r>
          </a:p>
        </p:txBody>
      </p:sp>
      <p:sp>
        <p:nvSpPr>
          <p:cNvPr id="353" name="Shape 353"/>
          <p:cNvSpPr/>
          <p:nvPr/>
        </p:nvSpPr>
        <p:spPr>
          <a:xfrm>
            <a:off x="1066800" y="1143000"/>
            <a:ext cx="3200399" cy="4724400"/>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x="0" y="0"/>
          <a:ext cx="0" cy="0"/>
          <a:chOff x="0" y="0"/>
          <a:chExt cx="0" cy="0"/>
        </a:xfrm>
      </p:grpSpPr>
      <p:pic>
        <p:nvPicPr>
          <p:cNvPr id="359" name="Shape 359"/>
          <p:cNvPicPr preferRelativeResize="0"/>
          <p:nvPr/>
        </p:nvPicPr>
        <p:blipFill>
          <a:blip r:embed="rId4">
            <a:alphaModFix/>
          </a:blip>
          <a:stretch>
            <a:fillRect/>
          </a:stretch>
        </p:blipFill>
        <p:spPr>
          <a:xfrm>
            <a:off x="715225" y="1052913"/>
            <a:ext cx="4276974" cy="4752175"/>
          </a:xfrm>
          <a:prstGeom prst="rect">
            <a:avLst/>
          </a:prstGeom>
          <a:noFill/>
          <a:ln>
            <a:noFill/>
          </a:ln>
        </p:spPr>
      </p:pic>
      <p:pic>
        <p:nvPicPr>
          <p:cNvPr id="360" name="Shape 360"/>
          <p:cNvPicPr preferRelativeResize="0"/>
          <p:nvPr/>
        </p:nvPicPr>
        <p:blipFill>
          <a:blip r:embed="rId5">
            <a:alphaModFix/>
          </a:blip>
          <a:stretch>
            <a:fillRect/>
          </a:stretch>
        </p:blipFill>
        <p:spPr>
          <a:xfrm>
            <a:off x="5190075" y="1085962"/>
            <a:ext cx="3332950" cy="4885175"/>
          </a:xfrm>
          <a:prstGeom prst="rect">
            <a:avLst/>
          </a:prstGeom>
          <a:noFill/>
          <a:ln>
            <a:noFill/>
          </a:ln>
        </p:spPr>
      </p:pic>
      <p:sp>
        <p:nvSpPr>
          <p:cNvPr id="361" name="Shape 361"/>
          <p:cNvSpPr txBox="1"/>
          <p:nvPr/>
        </p:nvSpPr>
        <p:spPr>
          <a:xfrm>
            <a:off x="2270225" y="5971150"/>
            <a:ext cx="3613500" cy="451500"/>
          </a:xfrm>
          <a:prstGeom prst="rect">
            <a:avLst/>
          </a:prstGeom>
          <a:noFill/>
          <a:ln>
            <a:noFill/>
          </a:ln>
        </p:spPr>
        <p:txBody>
          <a:bodyPr anchorCtr="0" anchor="t" bIns="91425" lIns="91425" rIns="91425" tIns="91425">
            <a:noAutofit/>
          </a:bodyPr>
          <a:lstStyle/>
          <a:p>
            <a:pPr lvl="0">
              <a:spcBef>
                <a:spcPts val="0"/>
              </a:spcBef>
              <a:buNone/>
            </a:pPr>
            <a:r>
              <a:rPr b="1" lang="en-US" sz="2400">
                <a:solidFill>
                  <a:schemeClr val="accent2"/>
                </a:solidFill>
              </a:rPr>
              <a:t>Under Construction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txBox="1"/>
          <p:nvPr/>
        </p:nvSpPr>
        <p:spPr>
          <a:xfrm>
            <a:off x="1524000" y="1165121"/>
            <a:ext cx="6096000" cy="5170645"/>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lang="en-US" sz="2400">
                <a:solidFill>
                  <a:schemeClr val="dk1"/>
                </a:solidFill>
                <a:latin typeface="Schoolbell"/>
                <a:ea typeface="Schoolbell"/>
                <a:cs typeface="Schoolbell"/>
                <a:sym typeface="Schoolbell"/>
              </a:rPr>
              <a:t>I will understand</a:t>
            </a:r>
          </a:p>
          <a:p>
            <a:pPr indent="0" lvl="0" marL="0" marR="0" rtl="0" algn="ctr">
              <a:spcBef>
                <a:spcPts val="0"/>
              </a:spcBef>
              <a:buNone/>
            </a:pPr>
            <a:r>
              <a:t/>
            </a:r>
            <a:endParaRPr sz="1800">
              <a:solidFill>
                <a:schemeClr val="dk1"/>
              </a:solidFill>
              <a:latin typeface="Schoolbell"/>
              <a:ea typeface="Schoolbell"/>
              <a:cs typeface="Schoolbell"/>
              <a:sym typeface="Schoolbell"/>
            </a:endParaRPr>
          </a:p>
          <a:p>
            <a:pPr indent="0" lvl="0" marL="0" marR="0" rtl="0" algn="ctr">
              <a:spcBef>
                <a:spcPts val="0"/>
              </a:spcBef>
              <a:buSzPct val="25000"/>
              <a:buNone/>
            </a:pPr>
            <a:r>
              <a:rPr lang="en-US" sz="3200">
                <a:solidFill>
                  <a:schemeClr val="dk1"/>
                </a:solidFill>
                <a:latin typeface="Arial"/>
                <a:ea typeface="Arial"/>
                <a:cs typeface="Arial"/>
                <a:sym typeface="Arial"/>
              </a:rPr>
              <a:t>Problem solving, self-exploration, decision making, number relationships, structures, complex vocabulary, healthy living, cause and effect, creativity, imaginative thinking, and my natural world </a:t>
            </a:r>
          </a:p>
          <a:p>
            <a:pPr indent="0" lvl="0" marL="0" marR="0" rtl="0" algn="ctr">
              <a:spcBef>
                <a:spcPts val="0"/>
              </a:spcBef>
              <a:buNone/>
            </a:pPr>
            <a:r>
              <a:t/>
            </a:r>
            <a:endParaRPr sz="2400">
              <a:solidFill>
                <a:schemeClr val="dk1"/>
              </a:solidFill>
              <a:latin typeface="Arial"/>
              <a:ea typeface="Arial"/>
              <a:cs typeface="Arial"/>
              <a:sym typeface="Arial"/>
            </a:endParaRPr>
          </a:p>
          <a:p>
            <a:pPr indent="0" lvl="0" marL="0" marR="0" rtl="0" algn="ctr">
              <a:spcBef>
                <a:spcPts val="0"/>
              </a:spcBef>
              <a:buSzPct val="25000"/>
              <a:buNone/>
            </a:pPr>
            <a:r>
              <a:rPr lang="en-US" sz="2400">
                <a:solidFill>
                  <a:schemeClr val="dk1"/>
                </a:solidFill>
                <a:latin typeface="Schoolbell"/>
                <a:ea typeface="Schoolbell"/>
                <a:cs typeface="Schoolbell"/>
                <a:sym typeface="Schoolbell"/>
              </a:rPr>
              <a:t>when I am big because of my early experiences that inspired delight, curiosity and inquiry.</a:t>
            </a:r>
          </a:p>
          <a:p>
            <a:pPr indent="0" lvl="0" marL="0" marR="0" rtl="0" algn="l">
              <a:spcBef>
                <a:spcPts val="0"/>
              </a:spcBef>
              <a:buSzPct val="25000"/>
              <a:buNone/>
            </a:pPr>
            <a:r>
              <a:rPr lang="en-US" sz="1600">
                <a:solidFill>
                  <a:schemeClr val="dk1"/>
                </a:solidFill>
                <a:latin typeface="Questrial"/>
                <a:ea typeface="Questrial"/>
                <a:cs typeface="Questrial"/>
                <a:sym typeface="Questrial"/>
              </a:rPr>
              <a:t>                                       </a:t>
            </a:r>
          </a:p>
          <a:p>
            <a:pPr indent="0" lvl="0" marL="0" marR="0" rtl="0" algn="l">
              <a:spcBef>
                <a:spcPts val="0"/>
              </a:spcBef>
              <a:buSzPct val="25000"/>
              <a:buNone/>
            </a:pPr>
            <a:r>
              <a:rPr lang="en-US" sz="1600">
                <a:solidFill>
                  <a:schemeClr val="dk1"/>
                </a:solidFill>
                <a:latin typeface="Questrial"/>
                <a:ea typeface="Questrial"/>
                <a:cs typeface="Questrial"/>
                <a:sym typeface="Questrial"/>
              </a:rPr>
              <a:t>                                                     Unknown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nvSpPr>
        <p:spPr>
          <a:xfrm>
            <a:off x="579191" y="609600"/>
            <a:ext cx="7743852" cy="120032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0" lang="en-US" sz="3600" u="none" cap="none" strike="noStrike">
                <a:solidFill>
                  <a:srgbClr val="E36C09"/>
                </a:solidFill>
                <a:latin typeface="Arial"/>
                <a:ea typeface="Arial"/>
                <a:cs typeface="Arial"/>
                <a:sym typeface="Arial"/>
              </a:rPr>
              <a:t>Sensitive periods </a:t>
            </a:r>
          </a:p>
          <a:p>
            <a:pPr indent="0" lvl="0" marL="0" marR="0" rtl="0" algn="ctr">
              <a:spcBef>
                <a:spcPts val="0"/>
              </a:spcBef>
              <a:spcAft>
                <a:spcPts val="0"/>
              </a:spcAft>
              <a:buSzPct val="25000"/>
              <a:buNone/>
            </a:pPr>
            <a:r>
              <a:rPr b="1" i="0" lang="en-US" sz="3600" u="none" cap="none" strike="noStrike">
                <a:solidFill>
                  <a:srgbClr val="E36C09"/>
                </a:solidFill>
                <a:latin typeface="Arial"/>
                <a:ea typeface="Arial"/>
                <a:cs typeface="Arial"/>
                <a:sym typeface="Arial"/>
              </a:rPr>
              <a:t>in early brain development</a:t>
            </a:r>
          </a:p>
        </p:txBody>
      </p:sp>
      <p:sp>
        <p:nvSpPr>
          <p:cNvPr id="272" name="Shape 272"/>
          <p:cNvSpPr/>
          <p:nvPr/>
        </p:nvSpPr>
        <p:spPr>
          <a:xfrm>
            <a:off x="6155066" y="2133600"/>
            <a:ext cx="771364"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E8C21F"/>
                </a:solidFill>
                <a:latin typeface="Calibri"/>
                <a:ea typeface="Calibri"/>
                <a:cs typeface="Calibri"/>
                <a:sym typeface="Calibri"/>
              </a:rPr>
              <a:t>Vision</a:t>
            </a:r>
          </a:p>
        </p:txBody>
      </p:sp>
      <p:sp>
        <p:nvSpPr>
          <p:cNvPr id="273" name="Shape 273"/>
          <p:cNvSpPr/>
          <p:nvPr/>
        </p:nvSpPr>
        <p:spPr>
          <a:xfrm>
            <a:off x="6155066" y="2445951"/>
            <a:ext cx="930063"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5BBAC4"/>
                </a:solidFill>
                <a:latin typeface="Calibri"/>
                <a:ea typeface="Calibri"/>
                <a:cs typeface="Calibri"/>
                <a:sym typeface="Calibri"/>
              </a:rPr>
              <a:t>Hearing</a:t>
            </a:r>
          </a:p>
        </p:txBody>
      </p:sp>
      <p:sp>
        <p:nvSpPr>
          <p:cNvPr id="274" name="Shape 274"/>
          <p:cNvSpPr/>
          <p:nvPr/>
        </p:nvSpPr>
        <p:spPr>
          <a:xfrm>
            <a:off x="6155066" y="2758303"/>
            <a:ext cx="2899062"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8DC043"/>
                </a:solidFill>
                <a:latin typeface="Calibri"/>
                <a:ea typeface="Calibri"/>
                <a:cs typeface="Calibri"/>
                <a:sym typeface="Calibri"/>
              </a:rPr>
              <a:t>Habitual ways of responding</a:t>
            </a:r>
          </a:p>
        </p:txBody>
      </p:sp>
      <p:sp>
        <p:nvSpPr>
          <p:cNvPr id="275" name="Shape 275"/>
          <p:cNvSpPr/>
          <p:nvPr/>
        </p:nvSpPr>
        <p:spPr>
          <a:xfrm>
            <a:off x="6155066" y="3041136"/>
            <a:ext cx="1087862"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E68724"/>
                </a:solidFill>
                <a:latin typeface="Calibri"/>
                <a:ea typeface="Calibri"/>
                <a:cs typeface="Calibri"/>
                <a:sym typeface="Calibri"/>
              </a:rPr>
              <a:t>Language</a:t>
            </a:r>
          </a:p>
        </p:txBody>
      </p:sp>
      <p:sp>
        <p:nvSpPr>
          <p:cNvPr id="276" name="Shape 276"/>
          <p:cNvSpPr/>
          <p:nvPr/>
        </p:nvSpPr>
        <p:spPr>
          <a:xfrm>
            <a:off x="6155066" y="3353489"/>
            <a:ext cx="1918986"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A24384"/>
                </a:solidFill>
                <a:latin typeface="Calibri"/>
                <a:ea typeface="Calibri"/>
                <a:cs typeface="Calibri"/>
                <a:sym typeface="Calibri"/>
              </a:rPr>
              <a:t>Emotional Control</a:t>
            </a:r>
          </a:p>
        </p:txBody>
      </p:sp>
      <p:sp>
        <p:nvSpPr>
          <p:cNvPr id="277" name="Shape 277"/>
          <p:cNvSpPr/>
          <p:nvPr/>
        </p:nvSpPr>
        <p:spPr>
          <a:xfrm>
            <a:off x="6155066" y="3665841"/>
            <a:ext cx="889923"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B51621"/>
                </a:solidFill>
                <a:latin typeface="Calibri"/>
                <a:ea typeface="Calibri"/>
                <a:cs typeface="Calibri"/>
                <a:sym typeface="Calibri"/>
              </a:rPr>
              <a:t>Symbol</a:t>
            </a:r>
          </a:p>
        </p:txBody>
      </p:sp>
      <p:sp>
        <p:nvSpPr>
          <p:cNvPr id="278" name="Shape 278"/>
          <p:cNvSpPr/>
          <p:nvPr/>
        </p:nvSpPr>
        <p:spPr>
          <a:xfrm>
            <a:off x="906490" y="2231150"/>
            <a:ext cx="4962028" cy="2488991"/>
          </a:xfrm>
          <a:custGeom>
            <a:pathLst>
              <a:path extrusionOk="0" h="120000" w="120000">
                <a:moveTo>
                  <a:pt x="0" y="2540"/>
                </a:moveTo>
                <a:cubicBezTo>
                  <a:pt x="5571" y="1246"/>
                  <a:pt x="11168" y="0"/>
                  <a:pt x="16154" y="383"/>
                </a:cubicBezTo>
                <a:cubicBezTo>
                  <a:pt x="21140" y="767"/>
                  <a:pt x="25389" y="1486"/>
                  <a:pt x="29993" y="4746"/>
                </a:cubicBezTo>
                <a:cubicBezTo>
                  <a:pt x="34598" y="8006"/>
                  <a:pt x="39635" y="13040"/>
                  <a:pt x="43858" y="19944"/>
                </a:cubicBezTo>
                <a:cubicBezTo>
                  <a:pt x="48081" y="26847"/>
                  <a:pt x="52304" y="38114"/>
                  <a:pt x="55382" y="46072"/>
                </a:cubicBezTo>
                <a:cubicBezTo>
                  <a:pt x="58460" y="54031"/>
                  <a:pt x="60368" y="61270"/>
                  <a:pt x="62302" y="67790"/>
                </a:cubicBezTo>
                <a:cubicBezTo>
                  <a:pt x="64235" y="74310"/>
                  <a:pt x="65202" y="79392"/>
                  <a:pt x="66932" y="85193"/>
                </a:cubicBezTo>
                <a:cubicBezTo>
                  <a:pt x="68662" y="90994"/>
                  <a:pt x="70773" y="98234"/>
                  <a:pt x="72707" y="102596"/>
                </a:cubicBezTo>
                <a:cubicBezTo>
                  <a:pt x="74640" y="106959"/>
                  <a:pt x="74996" y="108733"/>
                  <a:pt x="78456" y="111274"/>
                </a:cubicBezTo>
                <a:cubicBezTo>
                  <a:pt x="81916" y="113815"/>
                  <a:pt x="86546" y="116356"/>
                  <a:pt x="93466" y="117794"/>
                </a:cubicBezTo>
                <a:cubicBezTo>
                  <a:pt x="100385" y="119232"/>
                  <a:pt x="110180" y="119616"/>
                  <a:pt x="120000" y="120000"/>
                </a:cubicBezTo>
              </a:path>
            </a:pathLst>
          </a:custGeom>
          <a:noFill/>
          <a:ln cap="flat" cmpd="sng" w="50800">
            <a:solidFill>
              <a:srgbClr val="E8C21F"/>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79" name="Shape 279"/>
          <p:cNvSpPr/>
          <p:nvPr/>
        </p:nvSpPr>
        <p:spPr>
          <a:xfrm>
            <a:off x="906490" y="2291552"/>
            <a:ext cx="4962028" cy="2488991"/>
          </a:xfrm>
          <a:custGeom>
            <a:pathLst>
              <a:path extrusionOk="0" h="120000" w="120000">
                <a:moveTo>
                  <a:pt x="0" y="2540"/>
                </a:moveTo>
                <a:cubicBezTo>
                  <a:pt x="5571" y="1246"/>
                  <a:pt x="11168" y="0"/>
                  <a:pt x="16154" y="383"/>
                </a:cubicBezTo>
                <a:cubicBezTo>
                  <a:pt x="21140" y="767"/>
                  <a:pt x="25389" y="1486"/>
                  <a:pt x="29993" y="4746"/>
                </a:cubicBezTo>
                <a:cubicBezTo>
                  <a:pt x="34598" y="8006"/>
                  <a:pt x="39635" y="13040"/>
                  <a:pt x="43858" y="19944"/>
                </a:cubicBezTo>
                <a:cubicBezTo>
                  <a:pt x="48081" y="26847"/>
                  <a:pt x="52304" y="38114"/>
                  <a:pt x="55382" y="46072"/>
                </a:cubicBezTo>
                <a:cubicBezTo>
                  <a:pt x="58460" y="54031"/>
                  <a:pt x="60368" y="61270"/>
                  <a:pt x="62302" y="67790"/>
                </a:cubicBezTo>
                <a:cubicBezTo>
                  <a:pt x="64235" y="74310"/>
                  <a:pt x="65202" y="79392"/>
                  <a:pt x="66932" y="85193"/>
                </a:cubicBezTo>
                <a:cubicBezTo>
                  <a:pt x="68662" y="90994"/>
                  <a:pt x="70773" y="98234"/>
                  <a:pt x="72707" y="102596"/>
                </a:cubicBezTo>
                <a:cubicBezTo>
                  <a:pt x="74640" y="106959"/>
                  <a:pt x="74996" y="108733"/>
                  <a:pt x="78456" y="111274"/>
                </a:cubicBezTo>
                <a:cubicBezTo>
                  <a:pt x="81916" y="113815"/>
                  <a:pt x="86546" y="116356"/>
                  <a:pt x="93466" y="117794"/>
                </a:cubicBezTo>
                <a:cubicBezTo>
                  <a:pt x="100385" y="119232"/>
                  <a:pt x="110180" y="119616"/>
                  <a:pt x="120000" y="120000"/>
                </a:cubicBezTo>
              </a:path>
            </a:pathLst>
          </a:custGeom>
          <a:noFill/>
          <a:ln cap="flat" cmpd="sng" w="50800">
            <a:solidFill>
              <a:srgbClr val="5BBAC4"/>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FF0000"/>
              </a:solidFill>
              <a:latin typeface="Calibri"/>
              <a:ea typeface="Calibri"/>
              <a:cs typeface="Calibri"/>
              <a:sym typeface="Calibri"/>
            </a:endParaRPr>
          </a:p>
        </p:txBody>
      </p:sp>
      <p:sp>
        <p:nvSpPr>
          <p:cNvPr id="280" name="Shape 280"/>
          <p:cNvSpPr/>
          <p:nvPr/>
        </p:nvSpPr>
        <p:spPr>
          <a:xfrm>
            <a:off x="903070" y="2133141"/>
            <a:ext cx="4914163" cy="2466198"/>
          </a:xfrm>
          <a:custGeom>
            <a:pathLst>
              <a:path extrusionOk="0" h="120000" w="120000">
                <a:moveTo>
                  <a:pt x="0" y="53419"/>
                </a:moveTo>
                <a:cubicBezTo>
                  <a:pt x="770" y="45725"/>
                  <a:pt x="1566" y="38032"/>
                  <a:pt x="2337" y="31451"/>
                </a:cubicBezTo>
                <a:cubicBezTo>
                  <a:pt x="3107" y="24870"/>
                  <a:pt x="3672" y="18290"/>
                  <a:pt x="4648" y="13887"/>
                </a:cubicBezTo>
                <a:cubicBezTo>
                  <a:pt x="5625" y="9483"/>
                  <a:pt x="6421" y="7306"/>
                  <a:pt x="8167" y="5129"/>
                </a:cubicBezTo>
                <a:cubicBezTo>
                  <a:pt x="9914" y="2951"/>
                  <a:pt x="13022" y="1451"/>
                  <a:pt x="15154" y="725"/>
                </a:cubicBezTo>
                <a:cubicBezTo>
                  <a:pt x="17285" y="0"/>
                  <a:pt x="19238" y="338"/>
                  <a:pt x="20984" y="725"/>
                </a:cubicBezTo>
                <a:cubicBezTo>
                  <a:pt x="22731" y="1112"/>
                  <a:pt x="23681" y="1500"/>
                  <a:pt x="25633" y="2951"/>
                </a:cubicBezTo>
                <a:cubicBezTo>
                  <a:pt x="27585" y="4403"/>
                  <a:pt x="29717" y="5516"/>
                  <a:pt x="32619" y="9532"/>
                </a:cubicBezTo>
                <a:cubicBezTo>
                  <a:pt x="35522" y="13548"/>
                  <a:pt x="39991" y="20903"/>
                  <a:pt x="43099" y="27096"/>
                </a:cubicBezTo>
                <a:cubicBezTo>
                  <a:pt x="46207" y="33290"/>
                  <a:pt x="48364" y="38419"/>
                  <a:pt x="51267" y="46838"/>
                </a:cubicBezTo>
                <a:cubicBezTo>
                  <a:pt x="54169" y="55258"/>
                  <a:pt x="57097" y="68032"/>
                  <a:pt x="60590" y="77564"/>
                </a:cubicBezTo>
                <a:cubicBezTo>
                  <a:pt x="64083" y="87096"/>
                  <a:pt x="68142" y="97693"/>
                  <a:pt x="72226" y="103887"/>
                </a:cubicBezTo>
                <a:cubicBezTo>
                  <a:pt x="76309" y="110080"/>
                  <a:pt x="79803" y="112306"/>
                  <a:pt x="85042" y="114870"/>
                </a:cubicBezTo>
                <a:cubicBezTo>
                  <a:pt x="90282" y="117435"/>
                  <a:pt x="97859" y="118548"/>
                  <a:pt x="103690" y="119274"/>
                </a:cubicBezTo>
                <a:cubicBezTo>
                  <a:pt x="109520" y="120000"/>
                  <a:pt x="114760" y="119612"/>
                  <a:pt x="119999" y="119274"/>
                </a:cubicBezTo>
              </a:path>
            </a:pathLst>
          </a:custGeom>
          <a:noFill/>
          <a:ln cap="flat" cmpd="sng" w="50800">
            <a:solidFill>
              <a:srgbClr val="8DC043"/>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1" name="Shape 281"/>
          <p:cNvSpPr/>
          <p:nvPr/>
        </p:nvSpPr>
        <p:spPr>
          <a:xfrm>
            <a:off x="906490" y="1967892"/>
            <a:ext cx="4962028" cy="1511173"/>
          </a:xfrm>
          <a:custGeom>
            <a:pathLst>
              <a:path extrusionOk="0" h="120000" w="120000">
                <a:moveTo>
                  <a:pt x="0" y="116447"/>
                </a:moveTo>
                <a:cubicBezTo>
                  <a:pt x="1043" y="105078"/>
                  <a:pt x="2111" y="93710"/>
                  <a:pt x="3459" y="80605"/>
                </a:cubicBezTo>
                <a:cubicBezTo>
                  <a:pt x="4808" y="67500"/>
                  <a:pt x="6359" y="49026"/>
                  <a:pt x="8089" y="37657"/>
                </a:cubicBezTo>
                <a:cubicBezTo>
                  <a:pt x="9819" y="26289"/>
                  <a:pt x="11524" y="18552"/>
                  <a:pt x="13839" y="12552"/>
                </a:cubicBezTo>
                <a:cubicBezTo>
                  <a:pt x="16154" y="6552"/>
                  <a:pt x="18850" y="3631"/>
                  <a:pt x="21929" y="1815"/>
                </a:cubicBezTo>
                <a:cubicBezTo>
                  <a:pt x="25007" y="0"/>
                  <a:pt x="29052" y="1184"/>
                  <a:pt x="32308" y="1815"/>
                </a:cubicBezTo>
                <a:cubicBezTo>
                  <a:pt x="35564" y="2447"/>
                  <a:pt x="37880" y="3078"/>
                  <a:pt x="41543" y="5447"/>
                </a:cubicBezTo>
                <a:cubicBezTo>
                  <a:pt x="45206" y="7815"/>
                  <a:pt x="50014" y="12000"/>
                  <a:pt x="54237" y="16184"/>
                </a:cubicBezTo>
                <a:cubicBezTo>
                  <a:pt x="58460" y="20368"/>
                  <a:pt x="63269" y="25657"/>
                  <a:pt x="66932" y="30473"/>
                </a:cubicBezTo>
                <a:cubicBezTo>
                  <a:pt x="70595" y="35289"/>
                  <a:pt x="72503" y="38842"/>
                  <a:pt x="76167" y="44842"/>
                </a:cubicBezTo>
                <a:cubicBezTo>
                  <a:pt x="79830" y="50842"/>
                  <a:pt x="84435" y="58578"/>
                  <a:pt x="88861" y="66315"/>
                </a:cubicBezTo>
                <a:cubicBezTo>
                  <a:pt x="93288" y="74052"/>
                  <a:pt x="98655" y="84157"/>
                  <a:pt x="102700" y="91342"/>
                </a:cubicBezTo>
                <a:cubicBezTo>
                  <a:pt x="106745" y="98526"/>
                  <a:pt x="110205" y="104526"/>
                  <a:pt x="113080" y="109263"/>
                </a:cubicBezTo>
                <a:cubicBezTo>
                  <a:pt x="115955" y="114000"/>
                  <a:pt x="119033" y="117631"/>
                  <a:pt x="120000" y="120000"/>
                </a:cubicBezTo>
              </a:path>
            </a:pathLst>
          </a:custGeom>
          <a:noFill/>
          <a:ln cap="flat" cmpd="sng" w="50800">
            <a:solidFill>
              <a:srgbClr val="E68724"/>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2" name="Shape 282"/>
          <p:cNvSpPr/>
          <p:nvPr/>
        </p:nvSpPr>
        <p:spPr>
          <a:xfrm>
            <a:off x="911049" y="2174168"/>
            <a:ext cx="5009892" cy="2804674"/>
          </a:xfrm>
          <a:custGeom>
            <a:pathLst>
              <a:path extrusionOk="0" h="120000" w="120000">
                <a:moveTo>
                  <a:pt x="0" y="120000"/>
                </a:moveTo>
                <a:cubicBezTo>
                  <a:pt x="4761" y="117234"/>
                  <a:pt x="9523" y="114510"/>
                  <a:pt x="13705" y="108382"/>
                </a:cubicBezTo>
                <a:cubicBezTo>
                  <a:pt x="17887" y="102255"/>
                  <a:pt x="21717" y="92978"/>
                  <a:pt x="25143" y="83319"/>
                </a:cubicBezTo>
                <a:cubicBezTo>
                  <a:pt x="28570" y="73659"/>
                  <a:pt x="31820" y="61106"/>
                  <a:pt x="34289" y="50510"/>
                </a:cubicBezTo>
                <a:cubicBezTo>
                  <a:pt x="36758" y="39914"/>
                  <a:pt x="38295" y="27319"/>
                  <a:pt x="40008" y="19617"/>
                </a:cubicBezTo>
                <a:cubicBezTo>
                  <a:pt x="41721" y="11914"/>
                  <a:pt x="42678" y="7404"/>
                  <a:pt x="44568" y="4170"/>
                </a:cubicBezTo>
                <a:cubicBezTo>
                  <a:pt x="46458" y="936"/>
                  <a:pt x="48952" y="595"/>
                  <a:pt x="51421" y="297"/>
                </a:cubicBezTo>
                <a:cubicBezTo>
                  <a:pt x="53890" y="0"/>
                  <a:pt x="56964" y="1276"/>
                  <a:pt x="59433" y="2255"/>
                </a:cubicBezTo>
                <a:cubicBezTo>
                  <a:pt x="61902" y="3234"/>
                  <a:pt x="62859" y="3531"/>
                  <a:pt x="66285" y="6085"/>
                </a:cubicBezTo>
                <a:cubicBezTo>
                  <a:pt x="69712" y="8638"/>
                  <a:pt x="74650" y="13531"/>
                  <a:pt x="79991" y="17702"/>
                </a:cubicBezTo>
                <a:cubicBezTo>
                  <a:pt x="85332" y="21872"/>
                  <a:pt x="91606" y="28297"/>
                  <a:pt x="98282" y="31191"/>
                </a:cubicBezTo>
                <a:cubicBezTo>
                  <a:pt x="104959" y="34085"/>
                  <a:pt x="115994" y="34425"/>
                  <a:pt x="119999" y="35063"/>
                </a:cubicBezTo>
              </a:path>
            </a:pathLst>
          </a:custGeom>
          <a:noFill/>
          <a:ln cap="flat" cmpd="sng" w="50800">
            <a:solidFill>
              <a:srgbClr val="6B196A"/>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3" name="Shape 283"/>
          <p:cNvSpPr/>
          <p:nvPr/>
        </p:nvSpPr>
        <p:spPr>
          <a:xfrm>
            <a:off x="903070" y="2013478"/>
            <a:ext cx="4914163" cy="2645123"/>
          </a:xfrm>
          <a:custGeom>
            <a:pathLst>
              <a:path extrusionOk="0" h="120000" w="120000">
                <a:moveTo>
                  <a:pt x="0" y="101593"/>
                </a:moveTo>
                <a:cubicBezTo>
                  <a:pt x="1361" y="88466"/>
                  <a:pt x="2722" y="75338"/>
                  <a:pt x="3493" y="64781"/>
                </a:cubicBezTo>
                <a:cubicBezTo>
                  <a:pt x="4263" y="54225"/>
                  <a:pt x="4263" y="45654"/>
                  <a:pt x="4648" y="38165"/>
                </a:cubicBezTo>
                <a:cubicBezTo>
                  <a:pt x="5034" y="30676"/>
                  <a:pt x="5059" y="24857"/>
                  <a:pt x="5830" y="19759"/>
                </a:cubicBezTo>
                <a:cubicBezTo>
                  <a:pt x="6601" y="14661"/>
                  <a:pt x="7756" y="10556"/>
                  <a:pt x="9323" y="7488"/>
                </a:cubicBezTo>
                <a:cubicBezTo>
                  <a:pt x="10890" y="4421"/>
                  <a:pt x="12636" y="2390"/>
                  <a:pt x="15154" y="1353"/>
                </a:cubicBezTo>
                <a:cubicBezTo>
                  <a:pt x="17671" y="315"/>
                  <a:pt x="21575" y="0"/>
                  <a:pt x="24477" y="1353"/>
                </a:cubicBezTo>
                <a:cubicBezTo>
                  <a:pt x="27380" y="2706"/>
                  <a:pt x="30282" y="6090"/>
                  <a:pt x="32619" y="9518"/>
                </a:cubicBezTo>
                <a:cubicBezTo>
                  <a:pt x="34957" y="12947"/>
                  <a:pt x="36498" y="17007"/>
                  <a:pt x="38450" y="21789"/>
                </a:cubicBezTo>
                <a:cubicBezTo>
                  <a:pt x="40402" y="26571"/>
                  <a:pt x="42739" y="33383"/>
                  <a:pt x="44280" y="38165"/>
                </a:cubicBezTo>
                <a:cubicBezTo>
                  <a:pt x="45821" y="42947"/>
                  <a:pt x="46232" y="44661"/>
                  <a:pt x="47773" y="50436"/>
                </a:cubicBezTo>
                <a:cubicBezTo>
                  <a:pt x="49315" y="56210"/>
                  <a:pt x="52063" y="66812"/>
                  <a:pt x="53604" y="72947"/>
                </a:cubicBezTo>
                <a:cubicBezTo>
                  <a:pt x="55145" y="79082"/>
                  <a:pt x="55736" y="82872"/>
                  <a:pt x="57097" y="87293"/>
                </a:cubicBezTo>
                <a:cubicBezTo>
                  <a:pt x="58458" y="91714"/>
                  <a:pt x="58844" y="95819"/>
                  <a:pt x="61746" y="99563"/>
                </a:cubicBezTo>
                <a:cubicBezTo>
                  <a:pt x="64648" y="103308"/>
                  <a:pt x="69118" y="106736"/>
                  <a:pt x="74563" y="109804"/>
                </a:cubicBezTo>
                <a:cubicBezTo>
                  <a:pt x="80008" y="112872"/>
                  <a:pt x="86789" y="116255"/>
                  <a:pt x="94366" y="117969"/>
                </a:cubicBezTo>
                <a:cubicBezTo>
                  <a:pt x="101943" y="119684"/>
                  <a:pt x="115736" y="120000"/>
                  <a:pt x="119999" y="120000"/>
                </a:cubicBezTo>
              </a:path>
            </a:pathLst>
          </a:custGeom>
          <a:noFill/>
          <a:ln cap="flat" cmpd="sng" w="50800">
            <a:solidFill>
              <a:srgbClr val="A24384"/>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4" name="Shape 284"/>
          <p:cNvSpPr/>
          <p:nvPr/>
        </p:nvSpPr>
        <p:spPr>
          <a:xfrm>
            <a:off x="911049" y="2078438"/>
            <a:ext cx="5009892" cy="2847980"/>
          </a:xfrm>
          <a:custGeom>
            <a:pathLst>
              <a:path extrusionOk="0" h="120000" w="120000">
                <a:moveTo>
                  <a:pt x="0" y="120000"/>
                </a:moveTo>
                <a:cubicBezTo>
                  <a:pt x="2771" y="116983"/>
                  <a:pt x="5542" y="113966"/>
                  <a:pt x="8011" y="110488"/>
                </a:cubicBezTo>
                <a:cubicBezTo>
                  <a:pt x="10480" y="107011"/>
                  <a:pt x="12395" y="104162"/>
                  <a:pt x="14864" y="99092"/>
                </a:cubicBezTo>
                <a:cubicBezTo>
                  <a:pt x="17333" y="94022"/>
                  <a:pt x="20961" y="86103"/>
                  <a:pt x="22851" y="80111"/>
                </a:cubicBezTo>
                <a:cubicBezTo>
                  <a:pt x="24740" y="74120"/>
                  <a:pt x="25143" y="70558"/>
                  <a:pt x="26277" y="62974"/>
                </a:cubicBezTo>
                <a:cubicBezTo>
                  <a:pt x="27411" y="55391"/>
                  <a:pt x="28570" y="42695"/>
                  <a:pt x="29703" y="34483"/>
                </a:cubicBezTo>
                <a:cubicBezTo>
                  <a:pt x="30837" y="26270"/>
                  <a:pt x="31795" y="18645"/>
                  <a:pt x="33130" y="13575"/>
                </a:cubicBezTo>
                <a:cubicBezTo>
                  <a:pt x="34465" y="8505"/>
                  <a:pt x="35800" y="6284"/>
                  <a:pt x="37715" y="4064"/>
                </a:cubicBezTo>
                <a:cubicBezTo>
                  <a:pt x="39630" y="1843"/>
                  <a:pt x="41520" y="586"/>
                  <a:pt x="44568" y="293"/>
                </a:cubicBezTo>
                <a:cubicBezTo>
                  <a:pt x="47617" y="0"/>
                  <a:pt x="52378" y="586"/>
                  <a:pt x="56006" y="2178"/>
                </a:cubicBezTo>
                <a:cubicBezTo>
                  <a:pt x="59634" y="3770"/>
                  <a:pt x="63035" y="6913"/>
                  <a:pt x="66285" y="9762"/>
                </a:cubicBezTo>
                <a:cubicBezTo>
                  <a:pt x="69536" y="12611"/>
                  <a:pt x="70871" y="14832"/>
                  <a:pt x="75431" y="19273"/>
                </a:cubicBezTo>
                <a:cubicBezTo>
                  <a:pt x="79991" y="23715"/>
                  <a:pt x="86290" y="31927"/>
                  <a:pt x="93722" y="36368"/>
                </a:cubicBezTo>
                <a:cubicBezTo>
                  <a:pt x="101154" y="40810"/>
                  <a:pt x="110577" y="43324"/>
                  <a:pt x="119999" y="45879"/>
                </a:cubicBezTo>
              </a:path>
            </a:pathLst>
          </a:custGeom>
          <a:noFill/>
          <a:ln cap="flat" cmpd="sng" w="50800">
            <a:solidFill>
              <a:srgbClr val="9EC7DF"/>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5" name="Shape 285"/>
          <p:cNvSpPr/>
          <p:nvPr/>
        </p:nvSpPr>
        <p:spPr>
          <a:xfrm>
            <a:off x="903070" y="2176906"/>
            <a:ext cx="4965446" cy="2836257"/>
          </a:xfrm>
          <a:custGeom>
            <a:pathLst>
              <a:path extrusionOk="0" h="120000" w="120000">
                <a:moveTo>
                  <a:pt x="0" y="120000"/>
                </a:moveTo>
                <a:cubicBezTo>
                  <a:pt x="1628" y="109936"/>
                  <a:pt x="3256" y="99915"/>
                  <a:pt x="4604" y="89431"/>
                </a:cubicBezTo>
                <a:cubicBezTo>
                  <a:pt x="5952" y="78947"/>
                  <a:pt x="6945" y="67157"/>
                  <a:pt x="8089" y="56968"/>
                </a:cubicBezTo>
                <a:cubicBezTo>
                  <a:pt x="9234" y="46778"/>
                  <a:pt x="10404" y="35957"/>
                  <a:pt x="11549" y="28336"/>
                </a:cubicBezTo>
                <a:cubicBezTo>
                  <a:pt x="12694" y="20715"/>
                  <a:pt x="13279" y="15578"/>
                  <a:pt x="15009" y="11115"/>
                </a:cubicBezTo>
                <a:cubicBezTo>
                  <a:pt x="16739" y="6652"/>
                  <a:pt x="19232" y="3200"/>
                  <a:pt x="21929" y="1600"/>
                </a:cubicBezTo>
                <a:cubicBezTo>
                  <a:pt x="24625" y="0"/>
                  <a:pt x="28289" y="336"/>
                  <a:pt x="31163" y="1600"/>
                </a:cubicBezTo>
                <a:cubicBezTo>
                  <a:pt x="34038" y="2863"/>
                  <a:pt x="36353" y="5094"/>
                  <a:pt x="39228" y="9221"/>
                </a:cubicBezTo>
                <a:cubicBezTo>
                  <a:pt x="42103" y="13347"/>
                  <a:pt x="44799" y="20673"/>
                  <a:pt x="48463" y="26400"/>
                </a:cubicBezTo>
                <a:cubicBezTo>
                  <a:pt x="52126" y="32126"/>
                  <a:pt x="56552" y="38821"/>
                  <a:pt x="61157" y="43578"/>
                </a:cubicBezTo>
                <a:cubicBezTo>
                  <a:pt x="65762" y="48336"/>
                  <a:pt x="68865" y="51242"/>
                  <a:pt x="76167" y="55073"/>
                </a:cubicBezTo>
                <a:cubicBezTo>
                  <a:pt x="83468" y="58905"/>
                  <a:pt x="97714" y="64294"/>
                  <a:pt x="105015" y="66526"/>
                </a:cubicBezTo>
                <a:cubicBezTo>
                  <a:pt x="112317" y="68757"/>
                  <a:pt x="116158" y="68589"/>
                  <a:pt x="120000" y="68421"/>
                </a:cubicBezTo>
              </a:path>
            </a:pathLst>
          </a:custGeom>
          <a:noFill/>
          <a:ln cap="flat" cmpd="sng" w="50800">
            <a:solidFill>
              <a:srgbClr val="CC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286" name="Shape 286"/>
          <p:cNvSpPr/>
          <p:nvPr/>
        </p:nvSpPr>
        <p:spPr>
          <a:xfrm>
            <a:off x="6156176" y="4005064"/>
            <a:ext cx="1721432"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9EC7DF"/>
                </a:solidFill>
                <a:latin typeface="Calibri"/>
                <a:ea typeface="Calibri"/>
                <a:cs typeface="Calibri"/>
                <a:sym typeface="Calibri"/>
              </a:rPr>
              <a:t>Peer social skills</a:t>
            </a:r>
          </a:p>
        </p:txBody>
      </p:sp>
      <p:sp>
        <p:nvSpPr>
          <p:cNvPr id="287" name="Shape 287"/>
          <p:cNvSpPr/>
          <p:nvPr/>
        </p:nvSpPr>
        <p:spPr>
          <a:xfrm>
            <a:off x="6155066" y="4290544"/>
            <a:ext cx="1056699" cy="36933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1800" u="none" cap="none" strike="noStrike">
                <a:solidFill>
                  <a:srgbClr val="6B196A"/>
                </a:solidFill>
                <a:latin typeface="Calibri"/>
                <a:ea typeface="Calibri"/>
                <a:cs typeface="Calibri"/>
                <a:sym typeface="Calibri"/>
              </a:rPr>
              <a:t>Numbers</a:t>
            </a:r>
          </a:p>
        </p:txBody>
      </p:sp>
      <p:pic>
        <p:nvPicPr>
          <p:cNvPr descr="graph.eps" id="288" name="Shape 288"/>
          <p:cNvPicPr preferRelativeResize="0"/>
          <p:nvPr/>
        </p:nvPicPr>
        <p:blipFill rotWithShape="1">
          <a:blip r:embed="rId3">
            <a:alphaModFix/>
          </a:blip>
          <a:srcRect b="0" l="0" r="0" t="0"/>
          <a:stretch/>
        </p:blipFill>
        <p:spPr>
          <a:xfrm>
            <a:off x="579191" y="1304873"/>
            <a:ext cx="5616623" cy="4543266"/>
          </a:xfrm>
          <a:prstGeom prst="rect">
            <a:avLst/>
          </a:prstGeom>
          <a:noFill/>
          <a:ln>
            <a:noFill/>
          </a:ln>
        </p:spPr>
      </p:pic>
      <p:sp>
        <p:nvSpPr>
          <p:cNvPr id="289" name="Shape 289"/>
          <p:cNvSpPr/>
          <p:nvPr/>
        </p:nvSpPr>
        <p:spPr>
          <a:xfrm>
            <a:off x="473616" y="6276201"/>
            <a:ext cx="8408519" cy="276998"/>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Graph developed by </a:t>
            </a:r>
            <a:r>
              <a:rPr b="1" i="0" lang="en-US" sz="1200" u="none" cap="none" strike="noStrike">
                <a:solidFill>
                  <a:schemeClr val="dk1"/>
                </a:solidFill>
                <a:latin typeface="Arial"/>
                <a:ea typeface="Arial"/>
                <a:cs typeface="Arial"/>
                <a:sym typeface="Arial"/>
              </a:rPr>
              <a:t>Council for Early Child Development </a:t>
            </a:r>
            <a:r>
              <a:rPr b="0" i="0" lang="en-US" sz="1200" u="none" cap="none" strike="noStrike">
                <a:solidFill>
                  <a:schemeClr val="dk1"/>
                </a:solidFill>
                <a:latin typeface="Arial"/>
                <a:ea typeface="Arial"/>
                <a:cs typeface="Arial"/>
                <a:sym typeface="Arial"/>
              </a:rPr>
              <a:t>(Nash, 1997; </a:t>
            </a:r>
            <a:r>
              <a:rPr b="0" i="1" lang="en-US" sz="1200" u="none" cap="none" strike="noStrike">
                <a:solidFill>
                  <a:schemeClr val="dk1"/>
                </a:solidFill>
                <a:latin typeface="Arial"/>
                <a:ea typeface="Arial"/>
                <a:cs typeface="Arial"/>
                <a:sym typeface="Arial"/>
              </a:rPr>
              <a:t>Early Years Study</a:t>
            </a:r>
            <a:r>
              <a:rPr b="0" i="0" lang="en-US" sz="1200" u="none" cap="none" strike="noStrike">
                <a:solidFill>
                  <a:schemeClr val="dk1"/>
                </a:solidFill>
                <a:latin typeface="Arial"/>
                <a:ea typeface="Arial"/>
                <a:cs typeface="Arial"/>
                <a:sym typeface="Arial"/>
              </a:rPr>
              <a:t>, 1999; Shonkoff, 2000.)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1000"/>
                                        <p:tgtEl>
                                          <p:spTgt spid="278"/>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1000"/>
                                        <p:tgtEl>
                                          <p:spTgt spid="27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1000"/>
                                        <p:tgtEl>
                                          <p:spTgt spid="274"/>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1000"/>
                                        <p:tgtEl>
                                          <p:spTgt spid="280"/>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1000"/>
                                        <p:tgtEl>
                                          <p:spTgt spid="275"/>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1000"/>
                                        <p:tgtEl>
                                          <p:spTgt spid="281"/>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1000"/>
                                        <p:tgtEl>
                                          <p:spTgt spid="276"/>
                                        </p:tgtEl>
                                      </p:cBhvr>
                                    </p:animEffec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1000"/>
                                        <p:tgtEl>
                                          <p:spTgt spid="277"/>
                                        </p:tgtEl>
                                      </p:cBhvr>
                                    </p:animEffect>
                                  </p:childTnLst>
                                </p:cTn>
                              </p:par>
                            </p:childTnLst>
                          </p:cTn>
                        </p:par>
                        <p:par>
                          <p:cTn fill="hold">
                            <p:stCondLst>
                              <p:cond delay="9000"/>
                            </p:stCondLst>
                            <p:childTnLst>
                              <p:par>
                                <p:cTn fill="hold" nodeType="after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1000"/>
                                        <p:tgtEl>
                                          <p:spTgt spid="285"/>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1000"/>
                                        <p:tgtEl>
                                          <p:spTgt spid="286"/>
                                        </p:tgtEl>
                                      </p:cBhvr>
                                    </p:animEffect>
                                  </p:childTnLst>
                                </p:cTn>
                              </p:par>
                            </p:childTnLst>
                          </p:cTn>
                        </p:par>
                        <p:par>
                          <p:cTn fill="hold">
                            <p:stCondLst>
                              <p:cond delay="11000"/>
                            </p:stCondLst>
                            <p:childTnLst>
                              <p:par>
                                <p:cTn fill="hold" nodeType="after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1000"/>
                                        <p:tgtEl>
                                          <p:spTgt spid="284"/>
                                        </p:tgtEl>
                                      </p:cBhvr>
                                    </p:animEffect>
                                  </p:childTnLst>
                                </p:cTn>
                              </p:par>
                            </p:childTnLst>
                          </p:cTn>
                        </p:par>
                        <p:par>
                          <p:cTn fill="hold">
                            <p:stCondLst>
                              <p:cond delay="12000"/>
                            </p:stCondLst>
                            <p:childTnLst>
                              <p:par>
                                <p:cTn fill="hold" nodeType="after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1000"/>
                                        <p:tgtEl>
                                          <p:spTgt spid="287"/>
                                        </p:tgtEl>
                                      </p:cBhvr>
                                    </p:animEffect>
                                  </p:childTnLst>
                                </p:cTn>
                              </p:par>
                            </p:childTnLst>
                          </p:cTn>
                        </p:par>
                        <p:par>
                          <p:cTn fill="hold">
                            <p:stCondLst>
                              <p:cond delay="13000"/>
                            </p:stCondLst>
                            <p:childTnLst>
                              <p:par>
                                <p:cTn fill="hold" nodeType="after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1000"/>
                                        <p:tgtEl>
                                          <p:spTgt spid="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nvSpPr>
        <p:spPr>
          <a:xfrm>
            <a:off x="5520042" y="1878325"/>
            <a:ext cx="2347500" cy="200040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en-US" sz="3200" u="none" cap="none" strike="noStrike">
                <a:solidFill>
                  <a:schemeClr val="dk1"/>
                </a:solidFill>
                <a:latin typeface="Questrial"/>
                <a:ea typeface="Questrial"/>
                <a:cs typeface="Questrial"/>
                <a:sym typeface="Questrial"/>
              </a:rPr>
              <a:t>An Educated Albertan</a:t>
            </a:r>
          </a:p>
          <a:p>
            <a:pPr indent="0" lvl="0" marL="0" marR="0" rtl="0" algn="l">
              <a:spcBef>
                <a:spcPts val="0"/>
              </a:spcBef>
              <a:buSzPct val="25000"/>
              <a:buNone/>
            </a:pPr>
            <a:br>
              <a:rPr b="0" i="0" lang="en-US" sz="1400" u="none" cap="none" strike="noStrike">
                <a:solidFill>
                  <a:schemeClr val="dk1"/>
                </a:solidFill>
                <a:latin typeface="Questrial"/>
                <a:ea typeface="Questrial"/>
                <a:cs typeface="Questrial"/>
                <a:sym typeface="Questrial"/>
              </a:rPr>
            </a:br>
          </a:p>
        </p:txBody>
      </p:sp>
      <p:pic>
        <p:nvPicPr>
          <p:cNvPr id="296" name="Shape 296"/>
          <p:cNvPicPr preferRelativeResize="0"/>
          <p:nvPr/>
        </p:nvPicPr>
        <p:blipFill rotWithShape="1">
          <a:blip r:embed="rId3">
            <a:alphaModFix/>
          </a:blip>
          <a:srcRect b="0" l="0" r="0" t="0"/>
          <a:stretch/>
        </p:blipFill>
        <p:spPr>
          <a:xfrm>
            <a:off x="6161157" y="5486400"/>
            <a:ext cx="2006835" cy="588423"/>
          </a:xfrm>
          <a:prstGeom prst="rect">
            <a:avLst/>
          </a:prstGeom>
          <a:noFill/>
          <a:ln>
            <a:noFill/>
          </a:ln>
        </p:spPr>
      </p:pic>
      <p:pic>
        <p:nvPicPr>
          <p:cNvPr id="297" name="Shape 297"/>
          <p:cNvPicPr preferRelativeResize="0"/>
          <p:nvPr/>
        </p:nvPicPr>
        <p:blipFill>
          <a:blip r:embed="rId4">
            <a:alphaModFix/>
          </a:blip>
          <a:stretch>
            <a:fillRect/>
          </a:stretch>
        </p:blipFill>
        <p:spPr>
          <a:xfrm>
            <a:off x="507675" y="627375"/>
            <a:ext cx="3885900" cy="5695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ph type="title"/>
          </p:nvPr>
        </p:nvSpPr>
        <p:spPr>
          <a:xfrm>
            <a:off x="990600" y="685800"/>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lang="en-US" sz="3600"/>
              <a:t>Problem Solving</a:t>
            </a:r>
          </a:p>
        </p:txBody>
      </p:sp>
      <p:sp>
        <p:nvSpPr>
          <p:cNvPr id="304" name="Shape 304"/>
          <p:cNvSpPr/>
          <p:nvPr/>
        </p:nvSpPr>
        <p:spPr>
          <a:xfrm>
            <a:off x="990600" y="2438400"/>
            <a:ext cx="7086600" cy="3352799"/>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type="title"/>
          </p:nvPr>
        </p:nvSpPr>
        <p:spPr>
          <a:xfrm>
            <a:off x="5029200" y="762000"/>
            <a:ext cx="3420033"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lang="en-US"/>
              <a:t>Collaborating</a:t>
            </a:r>
          </a:p>
        </p:txBody>
      </p:sp>
      <p:sp>
        <p:nvSpPr>
          <p:cNvPr id="311" name="Shape 311"/>
          <p:cNvSpPr/>
          <p:nvPr/>
        </p:nvSpPr>
        <p:spPr>
          <a:xfrm>
            <a:off x="1066800" y="1143000"/>
            <a:ext cx="3200399" cy="4724400"/>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x="0" y="0"/>
          <a:ext cx="0" cy="0"/>
          <a:chOff x="0" y="0"/>
          <a:chExt cx="0" cy="0"/>
        </a:xfrm>
      </p:grpSpPr>
      <p:sp>
        <p:nvSpPr>
          <p:cNvPr id="317" name="Shape 317"/>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i="0" lang="en-US" sz="4000" u="none" cap="none" strike="noStrike">
                <a:solidFill>
                  <a:schemeClr val="accent1"/>
                </a:solidFill>
                <a:latin typeface="Questrial"/>
                <a:ea typeface="Questrial"/>
                <a:cs typeface="Questrial"/>
                <a:sym typeface="Questrial"/>
              </a:rPr>
              <a:t>Manage Information</a:t>
            </a:r>
          </a:p>
        </p:txBody>
      </p:sp>
      <p:sp>
        <p:nvSpPr>
          <p:cNvPr id="318" name="Shape 318"/>
          <p:cNvSpPr/>
          <p:nvPr/>
        </p:nvSpPr>
        <p:spPr>
          <a:xfrm>
            <a:off x="990600" y="2438400"/>
            <a:ext cx="7086600" cy="3352799"/>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ph type="title"/>
          </p:nvPr>
        </p:nvSpPr>
        <p:spPr>
          <a:xfrm>
            <a:off x="796300" y="0"/>
            <a:ext cx="8071800" cy="18288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i="0" lang="en-US" sz="3600" u="none" cap="none" strike="noStrike">
                <a:solidFill>
                  <a:schemeClr val="accent1"/>
                </a:solidFill>
                <a:latin typeface="Questrial"/>
                <a:ea typeface="Questrial"/>
                <a:cs typeface="Questrial"/>
                <a:sym typeface="Questrial"/>
              </a:rPr>
              <a:t>Demonstrate communication skills </a:t>
            </a:r>
          </a:p>
        </p:txBody>
      </p:sp>
      <p:sp>
        <p:nvSpPr>
          <p:cNvPr id="325" name="Shape 325"/>
          <p:cNvSpPr/>
          <p:nvPr/>
        </p:nvSpPr>
        <p:spPr>
          <a:xfrm>
            <a:off x="990600" y="2438400"/>
            <a:ext cx="7086600" cy="3352799"/>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sp>
        <p:nvSpPr>
          <p:cNvPr id="331" name="Shape 331"/>
          <p:cNvSpPr txBox="1"/>
          <p:nvPr>
            <p:ph type="title"/>
          </p:nvPr>
        </p:nvSpPr>
        <p:spPr>
          <a:xfrm>
            <a:off x="1043490" y="1027663"/>
            <a:ext cx="7024800" cy="1142999"/>
          </a:xfrm>
          <a:prstGeom prst="rect">
            <a:avLst/>
          </a:prstGeom>
        </p:spPr>
        <p:txBody>
          <a:bodyPr anchorCtr="0" anchor="b" bIns="91425" lIns="91425" rIns="91425" tIns="91425">
            <a:noAutofit/>
          </a:bodyPr>
          <a:lstStyle/>
          <a:p>
            <a:pPr lvl="0">
              <a:spcBef>
                <a:spcPts val="0"/>
              </a:spcBef>
              <a:buNone/>
            </a:pPr>
            <a:r>
              <a:rPr lang="en-US"/>
              <a:t>Personal Growth and Well Being</a:t>
            </a:r>
          </a:p>
        </p:txBody>
      </p:sp>
      <p:sp>
        <p:nvSpPr>
          <p:cNvPr id="332" name="Shape 332"/>
          <p:cNvSpPr/>
          <p:nvPr/>
        </p:nvSpPr>
        <p:spPr>
          <a:xfrm>
            <a:off x="990600" y="2438400"/>
            <a:ext cx="7086600" cy="3352800"/>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x="0" y="0"/>
          <a:ext cx="0" cy="0"/>
          <a:chOff x="0" y="0"/>
          <a:chExt cx="0" cy="0"/>
        </a:xfrm>
      </p:grpSpPr>
      <p:sp>
        <p:nvSpPr>
          <p:cNvPr id="338" name="Shape 338"/>
          <p:cNvSpPr txBox="1"/>
          <p:nvPr>
            <p:ph type="title"/>
          </p:nvPr>
        </p:nvSpPr>
        <p:spPr>
          <a:xfrm>
            <a:off x="4648200" y="1295400"/>
            <a:ext cx="3505200" cy="2248936"/>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i="0" lang="en-US" sz="3600" u="none" cap="none" strike="noStrike">
                <a:solidFill>
                  <a:schemeClr val="accent1"/>
                </a:solidFill>
                <a:latin typeface="Questrial"/>
                <a:ea typeface="Questrial"/>
                <a:cs typeface="Questrial"/>
                <a:sym typeface="Questrial"/>
              </a:rPr>
              <a:t>Demonstrate global and cultural understanding</a:t>
            </a:r>
          </a:p>
        </p:txBody>
      </p:sp>
      <p:sp>
        <p:nvSpPr>
          <p:cNvPr id="339" name="Shape 339"/>
          <p:cNvSpPr/>
          <p:nvPr/>
        </p:nvSpPr>
        <p:spPr>
          <a:xfrm>
            <a:off x="1066800" y="1143000"/>
            <a:ext cx="3200399" cy="4724400"/>
          </a:xfrm>
          <a:prstGeom prst="roundRect">
            <a:avLst>
              <a:gd fmla="val 16667" name="adj"/>
            </a:avLst>
          </a:prstGeom>
          <a:solidFill>
            <a:schemeClr val="accent1"/>
          </a:solidFill>
          <a:ln cap="flat" cmpd="sng" w="15875">
            <a:solidFill>
              <a:srgbClr val="6C9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xmlns:r="http://schemas.openxmlformats.org/officeDocument/2006/relationships"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