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1" r:id="rId4"/>
    <p:sldMasterId id="2147483692" r:id="rId5"/>
    <p:sldMasterId id="214748369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7010400" cy="9236075"/>
  <p:embeddedFontLst>
    <p:embeddedFont>
      <p:font typeface="Robo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EC6730A-5725-4613-A047-B5F591F885A3}">
  <a:tblStyle styleId="{5EC6730A-5725-4613-A047-B5F591F885A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Roboto-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Roboto-italic.fntdata"/><Relationship Id="rId14" Type="http://schemas.openxmlformats.org/officeDocument/2006/relationships/slide" Target="slides/slide7.xml"/><Relationship Id="rId36" Type="http://schemas.openxmlformats.org/officeDocument/2006/relationships/font" Target="fonts/Roboto-bold.fntdata"/><Relationship Id="rId17" Type="http://schemas.openxmlformats.org/officeDocument/2006/relationships/slide" Target="slides/slide10.xml"/><Relationship Id="rId16" Type="http://schemas.openxmlformats.org/officeDocument/2006/relationships/slide" Target="slides/slide9.xml"/><Relationship Id="rId38" Type="http://schemas.openxmlformats.org/officeDocument/2006/relationships/font" Target="fonts/Roboto-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427038" y="692150"/>
            <a:ext cx="6157912"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701040" y="4387136"/>
            <a:ext cx="5608320" cy="4156234"/>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1pPr>
            <a:lvl2pPr indent="-298450" lvl="1" marL="914400" marR="0" rtl="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2pPr>
            <a:lvl3pPr indent="-298450" lvl="2" marL="1371600" marR="0" rtl="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298450" lvl="3" marL="1828800" marR="0" rtl="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298450" lvl="5" marL="2743200" marR="0" rtl="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lnSpc>
                <a:spcPct val="100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mec.ca/Publications/Lists/Publications/Attachments/327/2014-07-Early-Learning-Framework-EN.pdf" TargetMode="External"/><Relationship Id="rId3" Type="http://schemas.openxmlformats.org/officeDocument/2006/relationships/hyperlink" Target="http://www.oise.utoronto.ca/atkinson/UserFiles/File/Resources_Topics/Resources_Topics_CurriculumPedagogy/Review_of_Early_Learning_Frameworks_in_Canada-all.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Shape 350"/>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Shape 436"/>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Calibri"/>
                <a:ea typeface="Calibri"/>
                <a:cs typeface="Calibri"/>
                <a:sym typeface="Calibri"/>
              </a:rPr>
              <a:t>The team created two sets of posters to provide a visual for learning in the early years.  The first set includes four common types of play that are found in all early learning environments including art, construction, dramatic play and physical literacy.  The second set of posters were developed around the seven learning areas outlined in the Kindergarten Program Statement: early literacy ,early  numeracy, creative expression, personal and social responsibility, environment and community awareness, citizenship and identity, physical skills and well being.  The Guiding Principles were included along with a visual of the competencies and curriculum outcomes to provide the reader with a quick reference for making connections.  Photographs were included with “I Can” statements connected to curriculum to show learning in action.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1015"/>
              </a:spcBef>
              <a:spcAft>
                <a:spcPts val="0"/>
              </a:spcAft>
              <a:buClr>
                <a:schemeClr val="dk1"/>
              </a:buClr>
              <a:buSzPts val="1100"/>
              <a:buFont typeface="Arial"/>
              <a:buNone/>
            </a:pPr>
            <a:r>
              <a:rPr b="0" i="0" lang="en" sz="1100" u="none" cap="none" strike="noStrike">
                <a:solidFill>
                  <a:schemeClr val="dk1"/>
                </a:solidFill>
                <a:latin typeface="Calibri"/>
                <a:ea typeface="Calibri"/>
                <a:cs typeface="Calibri"/>
                <a:sym typeface="Calibri"/>
              </a:rPr>
              <a:t>Templates have been provided to personalize posters that include pictures of the children in your school.  Note - you will need to choose photos that fit the spaces on the template.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1015"/>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The PDF will be shared.</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Posters that you may wish to use in your classroom or on your bulletin board have also been included. If you wish to substitute your own photographs, you may use the placeholder version. A list of suggested photographs you might use is included.</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Links to sites that provide videos, webinars and articles for teacher professional learning are included here.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Shape 445"/>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Shape 446"/>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Joanne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Currently two PPt Templates and speakers notes are prepared:</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	Ensuring Success in the Early Years - An Excellent Start to Learning - purpose is to support early learning, understanding with teachers, parents, administrators, community partners to ensure that our youngest citizens have a opportunity to build strong foundations that will ensure their success now and in the future.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	Competencies in Early Years - this powerpoint identifies the competencies and provides visuals and an explanation of what they look like in the early users.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We  have generic pictures from the internet inserted into one template so that it will be ready to use or customize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Early Learning Supports Project - this is a powerpoint that was developed to share the work going on in Alberta and is also available on the website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You will also find two PowerPoints, both with speaker notes. The Medicine Hat Ensuring Success In The Early Years PowerPoint may be used as an exemplar. The SAPDC version has placeholders so you can insert photographs and statistics from your own community and school. There is also a PowerPoint and speaker notes which explains Alberta Education’s Competencies with regards to Early Childhood Education. This too has placeholders for your pictures. (An exemplar from Medicine Hat has been provided for this topic, too). WE ARE IN THE PROCESS OF REVISING THIS TO REFLECT THE 8 COMPETENCIES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Shape 453"/>
          <p:cNvSpPr/>
          <p:nvPr>
            <p:ph idx="2" type="sldImg"/>
          </p:nvPr>
        </p:nvSpPr>
        <p:spPr>
          <a:xfrm>
            <a:off x="733425" y="1154113"/>
            <a:ext cx="5543550" cy="31178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Shape 454"/>
          <p:cNvSpPr txBox="1"/>
          <p:nvPr>
            <p:ph idx="1" type="body"/>
          </p:nvPr>
        </p:nvSpPr>
        <p:spPr>
          <a:xfrm>
            <a:off x="701040" y="4444861"/>
            <a:ext cx="5608320" cy="3636856"/>
          </a:xfrm>
          <a:prstGeom prst="rect">
            <a:avLst/>
          </a:prstGeom>
          <a:noFill/>
          <a:ln>
            <a:noFill/>
          </a:ln>
        </p:spPr>
        <p:txBody>
          <a:bodyPr anchorCtr="0" anchor="t" bIns="46375" lIns="92800" spcFirstLastPara="1" rIns="92800" wrap="square" tIns="46375">
            <a:noAutofit/>
          </a:bodyPr>
          <a:lstStyle/>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Michelle</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Verdana"/>
                <a:ea typeface="Verdana"/>
                <a:cs typeface="Verdana"/>
                <a:sym typeface="Verdana"/>
              </a:rPr>
              <a:t>In this section you will find materials that might support your instructional leadership in determining the skills and knowledge you will be looking for in an early learning teacher or assistant in your school. There are possible interview questions you could use, with suggested responses and a draft document which outlines some key characteristics to look for in an early learning teacher. In the programming folder you will find a document that will provide information regarding what planning looks like in an early learning classroom, along with an explanation of what emergent curriculum is. You will also find a checklist of “look fors” in an early learning classroom. A list of helpful Alberta Education links is included in this section. Links to some age appropriate assessment resources have been included as well as a link to the Alberta Assessment Consortium’s Early Learning Assessment Project.</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p:txBody>
      </p:sp>
      <p:sp>
        <p:nvSpPr>
          <p:cNvPr id="455" name="Shape 455"/>
          <p:cNvSpPr txBox="1"/>
          <p:nvPr>
            <p:ph idx="12" type="sldNum"/>
          </p:nvPr>
        </p:nvSpPr>
        <p:spPr>
          <a:xfrm>
            <a:off x="3970937" y="8772668"/>
            <a:ext cx="3037840" cy="463319"/>
          </a:xfrm>
          <a:prstGeom prst="rect">
            <a:avLst/>
          </a:prstGeom>
          <a:noFill/>
          <a:ln>
            <a:noFill/>
          </a:ln>
        </p:spPr>
        <p:txBody>
          <a:bodyPr anchorCtr="0" anchor="b" bIns="46375" lIns="92800" spcFirstLastPara="1" rIns="92800" wrap="square" tIns="46375">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Shape 462"/>
          <p:cNvSpPr txBox="1"/>
          <p:nvPr>
            <p:ph idx="1" type="body"/>
          </p:nvPr>
        </p:nvSpPr>
        <p:spPr>
          <a:xfrm>
            <a:off x="701040" y="4387136"/>
            <a:ext cx="5608320" cy="4156234"/>
          </a:xfrm>
          <a:prstGeom prst="rect">
            <a:avLst/>
          </a:prstGeom>
          <a:noFill/>
          <a:ln>
            <a:noFill/>
          </a:ln>
        </p:spPr>
        <p:txBody>
          <a:bodyPr anchorCtr="0" anchor="ctr"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 this section along with some of the videos we have mentioned, you will also find webinars that you can use to support professional learning. There are professional supports  links to other resources such as the Alberta Family Wellness initiative and the Galileo network. Here you will find examples of pamphlets from other jurisdictions (Ontario) and also an outline of a binder which you may wish to make for your own Instructional Leaders. An example of the one that Medicine Hat #76 assembled    and used     to provide regular in-services to their school and district administrators     is here for you to have a look at.</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This is provided as an exemplar of one that you may wish to develop in your jurisdiction.</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0" lang="en" sz="1100" u="sng" cap="none" strike="noStrike">
                <a:solidFill>
                  <a:schemeClr val="dk1"/>
                </a:solidFill>
                <a:latin typeface="Arial"/>
                <a:ea typeface="Arial"/>
                <a:cs typeface="Arial"/>
                <a:sym typeface="Arial"/>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63" name="Shape 463"/>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Shape 469"/>
          <p:cNvSpPr/>
          <p:nvPr>
            <p:ph idx="2" type="sldImg"/>
          </p:nvPr>
        </p:nvSpPr>
        <p:spPr>
          <a:xfrm>
            <a:off x="733425" y="1154113"/>
            <a:ext cx="5543550" cy="31178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Shape 470"/>
          <p:cNvSpPr txBox="1"/>
          <p:nvPr>
            <p:ph idx="1" type="body"/>
          </p:nvPr>
        </p:nvSpPr>
        <p:spPr>
          <a:xfrm>
            <a:off x="701040" y="4444861"/>
            <a:ext cx="5608320" cy="3636856"/>
          </a:xfrm>
          <a:prstGeom prst="rect">
            <a:avLst/>
          </a:prstGeom>
          <a:noFill/>
          <a:ln>
            <a:noFill/>
          </a:ln>
        </p:spPr>
        <p:txBody>
          <a:bodyPr anchorCtr="0" anchor="t" bIns="46375" lIns="92800" spcFirstLastPara="1" rIns="92800" wrap="square" tIns="46375">
            <a:noAutofit/>
          </a:bodyPr>
          <a:lstStyle/>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Joanne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We have been exploring the website already - you may have noticed that the resources are categorized into four areas: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Administrators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Teachers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Parents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Other Resources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You will find many of the resources in multiple sections as they are applicable to a variety of areas.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p:txBody>
      </p:sp>
      <p:sp>
        <p:nvSpPr>
          <p:cNvPr id="471" name="Shape 471"/>
          <p:cNvSpPr txBox="1"/>
          <p:nvPr>
            <p:ph idx="12" type="sldNum"/>
          </p:nvPr>
        </p:nvSpPr>
        <p:spPr>
          <a:xfrm>
            <a:off x="3970937" y="8772668"/>
            <a:ext cx="3037840" cy="463319"/>
          </a:xfrm>
          <a:prstGeom prst="rect">
            <a:avLst/>
          </a:prstGeom>
          <a:noFill/>
          <a:ln>
            <a:noFill/>
          </a:ln>
        </p:spPr>
        <p:txBody>
          <a:bodyPr anchorCtr="0" anchor="b" bIns="46375" lIns="92800" spcFirstLastPara="1" rIns="92800" wrap="square" tIns="46375">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Shape 481"/>
          <p:cNvSpPr txBox="1"/>
          <p:nvPr>
            <p:ph idx="1" type="body"/>
          </p:nvPr>
        </p:nvSpPr>
        <p:spPr>
          <a:xfrm>
            <a:off x="701040" y="4387136"/>
            <a:ext cx="5608320" cy="4156234"/>
          </a:xfrm>
          <a:prstGeom prst="rect">
            <a:avLst/>
          </a:prstGeom>
          <a:noFill/>
          <a:ln>
            <a:noFill/>
          </a:ln>
        </p:spPr>
        <p:txBody>
          <a:bodyPr anchorCtr="0" anchor="ctr"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482" name="Shape 482"/>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Shape 490"/>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Shape 491"/>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Shape 498"/>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Shape 499"/>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90000"/>
              </a:lnSpc>
              <a:spcBef>
                <a:spcPts val="812"/>
              </a:spcBef>
              <a:spcAft>
                <a:spcPts val="0"/>
              </a:spcAft>
              <a:buClr>
                <a:schemeClr val="dk1"/>
              </a:buClr>
              <a:buSzPts val="1100"/>
              <a:buFont typeface="Arial"/>
              <a:buNone/>
            </a:pPr>
            <a:r>
              <a:rPr b="0" i="0" lang="en" sz="1200" u="none" cap="none" strike="noStrike">
                <a:solidFill>
                  <a:schemeClr val="dk1"/>
                </a:solidFill>
                <a:latin typeface="Calibri"/>
                <a:ea typeface="Calibri"/>
                <a:cs typeface="Calibri"/>
                <a:sym typeface="Calibri"/>
              </a:rPr>
              <a:t>2012- Statement Importance of Play  2014 -CMEC Early Learning and Development </a:t>
            </a:r>
            <a:r>
              <a:rPr b="0" i="0" lang="en" sz="1200" u="sng" cap="none" strike="noStrike">
                <a:solidFill>
                  <a:schemeClr val="hlink"/>
                </a:solidFill>
                <a:latin typeface="Calibri"/>
                <a:ea typeface="Calibri"/>
                <a:cs typeface="Calibri"/>
                <a:sym typeface="Calibri"/>
                <a:hlinkClick r:id="rId2"/>
              </a:rPr>
              <a:t>Framework</a:t>
            </a:r>
            <a:r>
              <a:rPr b="0" i="0" lang="en" sz="1200" u="none" cap="none" strike="noStrike">
                <a:solidFill>
                  <a:schemeClr val="dk1"/>
                </a:solidFill>
                <a:latin typeface="Calibri"/>
                <a:ea typeface="Calibri"/>
                <a:cs typeface="Calibri"/>
                <a:sym typeface="Calibri"/>
              </a:rPr>
              <a:t>  Defines Early Learning 0-8 - AB 0-5- which includes ECS/Primary Programs includes 0-8</a:t>
            </a:r>
            <a:endParaRPr b="0" i="0" sz="1200" u="none" cap="none" strike="noStrike">
              <a:solidFill>
                <a:schemeClr val="dk1"/>
              </a:solidFill>
              <a:latin typeface="Calibri"/>
              <a:ea typeface="Calibri"/>
              <a:cs typeface="Calibri"/>
              <a:sym typeface="Calibri"/>
            </a:endParaRPr>
          </a:p>
          <a:p>
            <a:pPr indent="0" lvl="0" marL="0" marR="0" rtl="0" algn="l">
              <a:lnSpc>
                <a:spcPct val="90000"/>
              </a:lnSpc>
              <a:spcBef>
                <a:spcPts val="812"/>
              </a:spcBef>
              <a:spcAft>
                <a:spcPts val="0"/>
              </a:spcAft>
              <a:buClr>
                <a:schemeClr val="dk1"/>
              </a:buClr>
              <a:buSzPts val="1100"/>
              <a:buFont typeface="Arial"/>
              <a:buNone/>
            </a:pPr>
            <a:r>
              <a:rPr b="0" i="0" lang="en" sz="1200" u="none" cap="none" strike="noStrike">
                <a:solidFill>
                  <a:schemeClr val="dk1"/>
                </a:solidFill>
                <a:latin typeface="Calibri"/>
                <a:ea typeface="Calibri"/>
                <a:cs typeface="Calibri"/>
                <a:sym typeface="Calibri"/>
              </a:rPr>
              <a:t>2014 AB- 9 Provinces </a:t>
            </a:r>
            <a:r>
              <a:rPr b="0" i="0" lang="en" sz="1200" u="sng" cap="none" strike="noStrike">
                <a:solidFill>
                  <a:schemeClr val="hlink"/>
                </a:solidFill>
                <a:latin typeface="Calibri"/>
                <a:ea typeface="Calibri"/>
                <a:cs typeface="Calibri"/>
                <a:sym typeface="Calibri"/>
                <a:hlinkClick r:id="rId3"/>
              </a:rPr>
              <a:t>-http://www.oise.utoronto.ca/atkinson/UserFiles/File/Resources_Topics/Resources_Topics_CurriculumPedagogy/Review_of_Early_Learning_Frameworks_in_Canada-all.pdf</a:t>
            </a:r>
            <a:endParaRPr b="0" i="0" sz="1200" u="none" cap="none" strike="noStrike">
              <a:solidFill>
                <a:schemeClr val="dk1"/>
              </a:solidFill>
              <a:latin typeface="Calibri"/>
              <a:ea typeface="Calibri"/>
              <a:cs typeface="Calibri"/>
              <a:sym typeface="Calibri"/>
            </a:endParaRPr>
          </a:p>
          <a:p>
            <a:pPr indent="0" lvl="0" marL="0" marR="0" rtl="0" algn="l">
              <a:lnSpc>
                <a:spcPct val="90000"/>
              </a:lnSpc>
              <a:spcBef>
                <a:spcPts val="812"/>
              </a:spcBef>
              <a:spcAft>
                <a:spcPts val="0"/>
              </a:spcAft>
              <a:buClr>
                <a:schemeClr val="dk1"/>
              </a:buClr>
              <a:buSzPts val="1100"/>
              <a:buFont typeface="Arial"/>
              <a:buNone/>
            </a:pPr>
            <a:r>
              <a:rPr b="0" i="0" lang="en" sz="1200" u="none" cap="none" strike="noStrike">
                <a:solidFill>
                  <a:schemeClr val="dk1"/>
                </a:solidFill>
                <a:latin typeface="Calibri"/>
                <a:ea typeface="Calibri"/>
                <a:cs typeface="Calibri"/>
                <a:sym typeface="Calibri"/>
              </a:rPr>
              <a:t>Invited each province to create own framework</a:t>
            </a:r>
            <a:endParaRPr b="0" i="0" sz="1200" u="none" cap="none" strike="noStrike">
              <a:solidFill>
                <a:schemeClr val="dk1"/>
              </a:solidFill>
              <a:latin typeface="Calibri"/>
              <a:ea typeface="Calibri"/>
              <a:cs typeface="Calibri"/>
              <a:sym typeface="Calibri"/>
            </a:endParaRPr>
          </a:p>
          <a:p>
            <a:pPr indent="0" lvl="0" marL="0" marR="0" rtl="0" algn="l">
              <a:lnSpc>
                <a:spcPct val="90000"/>
              </a:lnSpc>
              <a:spcBef>
                <a:spcPts val="812"/>
              </a:spcBef>
              <a:spcAft>
                <a:spcPts val="0"/>
              </a:spcAft>
              <a:buClr>
                <a:schemeClr val="dk1"/>
              </a:buClr>
              <a:buSzPts val="1100"/>
              <a:buFont typeface="Arial"/>
              <a:buNone/>
            </a:pPr>
            <a:r>
              <a:rPr b="0" i="0" lang="en" sz="1200" u="none" cap="none" strike="noStrike">
                <a:solidFill>
                  <a:schemeClr val="dk1"/>
                </a:solidFill>
                <a:latin typeface="Calibri"/>
                <a:ea typeface="Calibri"/>
                <a:cs typeface="Calibri"/>
                <a:sym typeface="Calibri"/>
              </a:rPr>
              <a:t>AB’s based on NB, Australia and many others</a:t>
            </a:r>
            <a:endParaRPr b="0" i="0" sz="1200" u="none" cap="none" strike="noStrike">
              <a:solidFill>
                <a:schemeClr val="dk1"/>
              </a:solidFill>
              <a:latin typeface="Calibri"/>
              <a:ea typeface="Calibri"/>
              <a:cs typeface="Calibri"/>
              <a:sym typeface="Calibri"/>
            </a:endParaRPr>
          </a:p>
          <a:p>
            <a:pPr indent="0" lvl="0" marL="0" marR="0" rtl="0" algn="l">
              <a:lnSpc>
                <a:spcPct val="90000"/>
              </a:lnSpc>
              <a:spcBef>
                <a:spcPts val="812"/>
              </a:spcBef>
              <a:spcAft>
                <a:spcPts val="0"/>
              </a:spcAft>
              <a:buClr>
                <a:schemeClr val="dk1"/>
              </a:buClr>
              <a:buSzPts val="1100"/>
              <a:buFont typeface="Arial"/>
              <a:buNone/>
            </a:pPr>
            <a:r>
              <a:rPr b="0" i="0" lang="en" sz="1200" u="none" cap="none" strike="noStrike">
                <a:solidFill>
                  <a:schemeClr val="dk1"/>
                </a:solidFill>
                <a:latin typeface="Calibri"/>
                <a:ea typeface="Calibri"/>
                <a:cs typeface="Calibri"/>
                <a:sym typeface="Calibri"/>
              </a:rPr>
              <a:t>Rather than implementing a curriculum, we began to think about children, families, and educators in early childhood programs participating together in co-constructing curriculum</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 order to maintain an image of the child as a mighty learner and citizen, educators must take on new roles—as co-learners, co-researchers, and co-imaginers of possibilities alongside children and their families and with/in community</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image of the child as a strong, resourceful, capable learner, recognize each child as a mighty learner?</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Moving from thinking of curriculum as something that is done to children toward curriculum as a way of thinking about what children are doing in relationships of care, play, learning, and development.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UN Convention on the Rights of the Child inspires our ongoing efforts to consider children’s participation as citizens in early childhood communities.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Acknowledging that young children are already co-constructing curriculum and that educators are already making curriculum decisions is at the heart of curriculum meaning making. Play, Participation, and Possibilities is a guide for reflective thinking and an interpretive tool for imagining possibilities, one that helps each of us to see and think about children as mighty learners and citizens always and already</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Each document was locally constructed using a variety of approaches. Their uses vary. In Quebec, Prince Edward Island and New Brunswick, the ELF is the designated guide for early childhood settings. BC’s framework is required for its school-based Strong Start Centres. PEI and NB mandate certified training in their respective frameworks. While Ontario’s ELF is not mandated, the City of Toronto has tied its approaches to its quality assessment criteria. Despite their different paths to development, the frameworks host many similarities. Families and communities are viewed as partners who strengthen the program’s ability to meet the needs of young children. Respect for diversity, equity and inclusion are embraced as essential for optimal development. A planned curriculum, anchored by play, is recognized as best able to capitalize on children’s natural curiosity and exuberance to learn. Most jurisdictions continue to add to their frameworks with resources to enrich programming.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Shape 505"/>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Shape 506"/>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15000"/>
              </a:lnSpc>
              <a:spcBef>
                <a:spcPts val="0"/>
              </a:spcBef>
              <a:spcAft>
                <a:spcPts val="0"/>
              </a:spcAft>
              <a:buClr>
                <a:schemeClr val="dk1"/>
              </a:buClr>
              <a:buSzPts val="1100"/>
              <a:buFont typeface="Arial"/>
              <a:buNone/>
            </a:pPr>
            <a:r>
              <a:rPr b="0" i="0" lang="en" sz="1100" u="none" cap="none" strike="noStrike">
                <a:solidFill>
                  <a:srgbClr val="800000"/>
                </a:solidFill>
                <a:latin typeface="Roboto"/>
                <a:ea typeface="Roboto"/>
                <a:cs typeface="Roboto"/>
                <a:sym typeface="Roboto"/>
              </a:rPr>
              <a:t>As outlined in section 3.1 Holistic Goals, there are many ways to use </a:t>
            </a:r>
            <a:r>
              <a:rPr b="0" i="1" lang="en" sz="1100" u="none" cap="none" strike="noStrike">
                <a:solidFill>
                  <a:srgbClr val="800000"/>
                </a:solidFill>
                <a:latin typeface="Roboto"/>
                <a:ea typeface="Roboto"/>
                <a:cs typeface="Roboto"/>
                <a:sym typeface="Roboto"/>
              </a:rPr>
              <a:t>Play, Participation and Possibilities</a:t>
            </a:r>
            <a:r>
              <a:rPr b="0" i="0" lang="en" sz="1100" u="none" cap="none" strike="noStrike">
                <a:solidFill>
                  <a:srgbClr val="800000"/>
                </a:solidFill>
                <a:latin typeface="Roboto"/>
                <a:ea typeface="Roboto"/>
                <a:cs typeface="Roboto"/>
                <a:sym typeface="Roboto"/>
              </a:rPr>
              <a:t> to support your daily work with young learners.</a:t>
            </a:r>
            <a:endParaRPr b="0" i="0" sz="1100" u="none" cap="none" strike="noStrike">
              <a:solidFill>
                <a:srgbClr val="800000"/>
              </a:solidFill>
              <a:latin typeface="Roboto"/>
              <a:ea typeface="Roboto"/>
              <a:cs typeface="Roboto"/>
              <a:sym typeface="Roboto"/>
            </a:endParaRPr>
          </a:p>
          <a:p>
            <a:pPr indent="-299763" lvl="0" marL="709117" marR="0" rtl="0" algn="l">
              <a:lnSpc>
                <a:spcPct val="142857"/>
              </a:lnSpc>
              <a:spcBef>
                <a:spcPts val="812"/>
              </a:spcBef>
              <a:spcAft>
                <a:spcPts val="0"/>
              </a:spcAft>
              <a:buClr>
                <a:srgbClr val="C9C9C9"/>
              </a:buClr>
              <a:buSzPts val="1050"/>
              <a:buFont typeface="Roboto"/>
              <a:buChar char="●"/>
            </a:pPr>
            <a:r>
              <a:rPr b="0" i="0" lang="en" sz="1100" u="none" cap="none" strike="noStrike">
                <a:solidFill>
                  <a:srgbClr val="800000"/>
                </a:solidFill>
                <a:latin typeface="Roboto"/>
                <a:ea typeface="Roboto"/>
                <a:cs typeface="Roboto"/>
                <a:sym typeface="Roboto"/>
              </a:rPr>
              <a:t>You may use the reflective questions to examine your current practices.</a:t>
            </a:r>
            <a:endParaRPr b="0" i="0" sz="1100" u="none" cap="none" strike="noStrike">
              <a:solidFill>
                <a:srgbClr val="800000"/>
              </a:solidFill>
              <a:latin typeface="Roboto"/>
              <a:ea typeface="Roboto"/>
              <a:cs typeface="Roboto"/>
              <a:sym typeface="Roboto"/>
            </a:endParaRPr>
          </a:p>
          <a:p>
            <a:pPr indent="-299763" lvl="0" marL="709117" marR="0" rtl="0" algn="l">
              <a:lnSpc>
                <a:spcPct val="142857"/>
              </a:lnSpc>
              <a:spcBef>
                <a:spcPts val="0"/>
              </a:spcBef>
              <a:spcAft>
                <a:spcPts val="0"/>
              </a:spcAft>
              <a:buClr>
                <a:srgbClr val="C9C9C9"/>
              </a:buClr>
              <a:buSzPts val="1050"/>
              <a:buFont typeface="Roboto"/>
              <a:buChar char="●"/>
            </a:pPr>
            <a:r>
              <a:rPr b="0" i="0" lang="en" sz="1100" u="none" cap="none" strike="noStrike">
                <a:solidFill>
                  <a:srgbClr val="800000"/>
                </a:solidFill>
                <a:latin typeface="Roboto"/>
                <a:ea typeface="Roboto"/>
                <a:cs typeface="Roboto"/>
                <a:sym typeface="Roboto"/>
              </a:rPr>
              <a:t>Educators may use the curriculum framework holistic goals and dispositions to learn as a lens to interpret children’s experiences and then share their interpretation and documentation with other team members and children’s families.</a:t>
            </a:r>
            <a:endParaRPr b="0" i="0" sz="1100" u="none" cap="none" strike="noStrike">
              <a:solidFill>
                <a:srgbClr val="800000"/>
              </a:solidFill>
              <a:latin typeface="Roboto"/>
              <a:ea typeface="Roboto"/>
              <a:cs typeface="Roboto"/>
              <a:sym typeface="Roboto"/>
            </a:endParaRPr>
          </a:p>
          <a:p>
            <a:pPr indent="-299763" lvl="0" marL="709117" marR="0" rtl="0" algn="l">
              <a:lnSpc>
                <a:spcPct val="142857"/>
              </a:lnSpc>
              <a:spcBef>
                <a:spcPts val="0"/>
              </a:spcBef>
              <a:spcAft>
                <a:spcPts val="0"/>
              </a:spcAft>
              <a:buClr>
                <a:srgbClr val="C9C9C9"/>
              </a:buClr>
              <a:buSzPts val="1050"/>
              <a:buFont typeface="Roboto"/>
              <a:buChar char="●"/>
            </a:pPr>
            <a:r>
              <a:rPr b="0" i="0" lang="en" sz="1100" u="none" cap="none" strike="noStrike">
                <a:solidFill>
                  <a:srgbClr val="800000"/>
                </a:solidFill>
                <a:latin typeface="Roboto"/>
                <a:ea typeface="Roboto"/>
                <a:cs typeface="Roboto"/>
                <a:sym typeface="Roboto"/>
              </a:rPr>
              <a:t>The curriculum framework may act as a guide to a way of being with children as a co-learner, co-researcher and co- imaginer of possibilities.</a:t>
            </a:r>
            <a:endParaRPr b="0" i="0" sz="1100" u="none" cap="none" strike="noStrike">
              <a:solidFill>
                <a:srgbClr val="800000"/>
              </a:solidFill>
              <a:latin typeface="Roboto"/>
              <a:ea typeface="Roboto"/>
              <a:cs typeface="Roboto"/>
              <a:sym typeface="Roboto"/>
            </a:endParaRPr>
          </a:p>
          <a:p>
            <a:pPr indent="-299763" lvl="0" marL="709117" marR="0" rtl="0" algn="l">
              <a:lnSpc>
                <a:spcPct val="142857"/>
              </a:lnSpc>
              <a:spcBef>
                <a:spcPts val="0"/>
              </a:spcBef>
              <a:spcAft>
                <a:spcPts val="0"/>
              </a:spcAft>
              <a:buClr>
                <a:srgbClr val="C9C9C9"/>
              </a:buClr>
              <a:buSzPts val="1050"/>
              <a:buFont typeface="Roboto"/>
              <a:buChar char="●"/>
            </a:pPr>
            <a:r>
              <a:rPr b="0" i="0" lang="en" sz="1100" u="none" cap="none" strike="noStrike">
                <a:solidFill>
                  <a:srgbClr val="800000"/>
                </a:solidFill>
                <a:latin typeface="Roboto"/>
                <a:ea typeface="Roboto"/>
                <a:cs typeface="Roboto"/>
                <a:sym typeface="Roboto"/>
              </a:rPr>
              <a:t>It may help educators to engage in a co- inquiry process and curriculum meaning making to support their emergent curriculum planning.</a:t>
            </a:r>
            <a:endParaRPr b="0" i="0" sz="1100" u="none" cap="none" strike="noStrike">
              <a:solidFill>
                <a:srgbClr val="800000"/>
              </a:solidFill>
              <a:latin typeface="Roboto"/>
              <a:ea typeface="Roboto"/>
              <a:cs typeface="Roboto"/>
              <a:sym typeface="Roboto"/>
            </a:endParaRPr>
          </a:p>
          <a:p>
            <a:pPr indent="0" lvl="0" marL="0" marR="0" rtl="0" algn="l">
              <a:lnSpc>
                <a:spcPct val="100000"/>
              </a:lnSpc>
              <a:spcBef>
                <a:spcPts val="812"/>
              </a:spcBef>
              <a:spcAft>
                <a:spcPts val="0"/>
              </a:spcAft>
              <a:buClr>
                <a:schemeClr val="dk1"/>
              </a:buClr>
              <a:buSzPts val="1100"/>
              <a:buFont typeface="Arial"/>
              <a:buNone/>
            </a:pPr>
            <a:r>
              <a:rPr b="0" i="0" lang="en" sz="1100" u="none" cap="none" strike="noStrike">
                <a:solidFill>
                  <a:srgbClr val="800000"/>
                </a:solidFill>
                <a:highlight>
                  <a:srgbClr val="FFFFFF"/>
                </a:highlight>
                <a:latin typeface="Roboto"/>
                <a:ea typeface="Roboto"/>
                <a:cs typeface="Roboto"/>
                <a:sym typeface="Roboto"/>
              </a:rPr>
              <a:t>Currently the curriculum framework is not mandatory. It is available free of charge to any educator who wants to voluntarily engage with the ideas and concepts as a way to support their evolving practices, planning and provisions for young children’s learning.</a:t>
            </a:r>
            <a:endParaRPr b="0" i="0" sz="1100" u="none" cap="none" strike="noStrike">
              <a:solidFill>
                <a:srgbClr val="800000"/>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rgbClr val="800000"/>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Shape 514"/>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Shape 515"/>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Subject Introductions describe the spirit and nature of each subject and explains why the subject is learned.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Scope and Sequences outline what students will learn (scope) and when they will learn it (sequence). • These have been validated by AB Ed</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Essential Understandings or big ideas, are broad statements that frame what students will learn.</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 Guiding Questions help create engaging and challenging learning opportunities for students.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Subject Learning Outcomes indicate what students are expected to know, understand, and be able to do in each subject and grade. They include subject content and skills and are built on a foundation of literacy and numeracy.</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Shape 358"/>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Shape 522"/>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Shape 523"/>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 conceptually organized, or concept-based, curriculum departs from “traditional” curriculum, which is based primarily on topics, skills, and facts.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 concept-based curriculum brings in another dimension because it includes a focus on the transfer of the important conceptual ideas of a discipline…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When key concepts (ideas) of a discipline become the “drivers” for learning, we lead students to deeper understandings that transfer across different situations (pp. 6–7 ). (Lanning, L.A., 2013. Designing a Concept-based Curriculum for English Language Arts. Thousand Oaks, CA: Corwin)</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Shape 529"/>
          <p:cNvSpPr txBox="1"/>
          <p:nvPr>
            <p:ph idx="1" type="body"/>
          </p:nvPr>
        </p:nvSpPr>
        <p:spPr>
          <a:xfrm>
            <a:off x="701040" y="4387136"/>
            <a:ext cx="5608320" cy="4156234"/>
          </a:xfrm>
          <a:prstGeom prst="rect">
            <a:avLst/>
          </a:prstGeom>
          <a:noFill/>
          <a:ln>
            <a:noFill/>
          </a:ln>
        </p:spPr>
        <p:txBody>
          <a:bodyPr anchorCtr="0" anchor="ctr"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530" name="Shape 530"/>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Shape 536"/>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Shape 537"/>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Shape 542"/>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Shape 543"/>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Shape 548"/>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Shape 549"/>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Shape 554"/>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Shape 555"/>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rPr lang="en" sz="1200">
                <a:solidFill>
                  <a:srgbClr val="333333"/>
                </a:solidFill>
                <a:highlight>
                  <a:srgbClr val="FFFFFF"/>
                </a:highlight>
              </a:rPr>
              <a:t>Alberta completed the province-wide collection of Early Development Instrument (EDI) data in February/March 2016. </a:t>
            </a:r>
            <a:endParaRPr sz="1200">
              <a:solidFill>
                <a:srgbClr val="333333"/>
              </a:solidFill>
              <a:highlight>
                <a:srgbClr val="FFFFFF"/>
              </a:highlight>
            </a:endParaRPr>
          </a:p>
          <a:p>
            <a:pPr indent="0" lvl="0" marL="0" marR="0" rtl="0" algn="l">
              <a:lnSpc>
                <a:spcPct val="100000"/>
              </a:lnSpc>
              <a:spcBef>
                <a:spcPts val="0"/>
              </a:spcBef>
              <a:spcAft>
                <a:spcPts val="0"/>
              </a:spcAft>
              <a:buClr>
                <a:schemeClr val="dk1"/>
              </a:buClr>
              <a:buSzPts val="1100"/>
              <a:buFont typeface="Arial"/>
              <a:buNone/>
            </a:pPr>
            <a:r>
              <a:rPr lang="en" sz="1200">
                <a:solidFill>
                  <a:srgbClr val="333333"/>
                </a:solidFill>
                <a:highlight>
                  <a:srgbClr val="FFFFFF"/>
                </a:highlight>
              </a:rPr>
              <a:t>A second province-wide collection is being planned for 2019. (AB ED Website)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Shape 561"/>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Shape 562"/>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Shape 568"/>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Shape 569"/>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400"/>
              <a:buFont typeface="Arial"/>
              <a:buNone/>
            </a:pPr>
            <a:r>
              <a:rPr b="0" i="0" lang="en" sz="1200" u="none" cap="none" strike="noStrike">
                <a:solidFill>
                  <a:schemeClr val="dk1"/>
                </a:solidFill>
                <a:latin typeface="Calibri"/>
                <a:ea typeface="Calibri"/>
                <a:cs typeface="Calibri"/>
                <a:sym typeface="Calibri"/>
              </a:rPr>
              <a:t>Hang up a few large post its around the room with the above prompts</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Shape 365"/>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Shape 370"/>
          <p:cNvSpPr txBox="1"/>
          <p:nvPr>
            <p:ph idx="1" type="body"/>
          </p:nvPr>
        </p:nvSpPr>
        <p:spPr>
          <a:xfrm>
            <a:off x="701040" y="4387136"/>
            <a:ext cx="5608320" cy="4156234"/>
          </a:xfrm>
          <a:prstGeom prst="rect">
            <a:avLst/>
          </a:prstGeom>
          <a:noFill/>
          <a:ln>
            <a:noFill/>
          </a:ln>
        </p:spPr>
        <p:txBody>
          <a:bodyPr anchorCtr="0" anchor="ctr"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371" name="Shape 371"/>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Shape 377"/>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Shape 378"/>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319103" lvl="0" marL="464149" marR="0" rtl="0" algn="l">
              <a:lnSpc>
                <a:spcPct val="115000"/>
              </a:lnSpc>
              <a:spcBef>
                <a:spcPts val="2030"/>
              </a:spcBef>
              <a:spcAft>
                <a:spcPts val="0"/>
              </a:spcAft>
              <a:buClr>
                <a:srgbClr val="444444"/>
              </a:buClr>
              <a:buSzPts val="1350"/>
              <a:buFont typeface="Arial"/>
              <a:buChar char="●"/>
            </a:pPr>
            <a:r>
              <a:rPr b="0" i="0" lang="en" sz="1400" u="none" cap="none" strike="noStrike">
                <a:solidFill>
                  <a:srgbClr val="444444"/>
                </a:solidFill>
                <a:latin typeface="Arial"/>
                <a:ea typeface="Arial"/>
                <a:cs typeface="Arial"/>
                <a:sym typeface="Arial"/>
              </a:rPr>
              <a:t>Introductions of people at your table</a:t>
            </a:r>
            <a:endParaRPr b="0" i="0" sz="1400" u="none" cap="none" strike="noStrike">
              <a:solidFill>
                <a:srgbClr val="444444"/>
              </a:solidFill>
              <a:latin typeface="Arial"/>
              <a:ea typeface="Arial"/>
              <a:cs typeface="Arial"/>
              <a:sym typeface="Arial"/>
            </a:endParaRPr>
          </a:p>
          <a:p>
            <a:pPr indent="-319103" lvl="0" marL="464149" marR="0" rtl="0" algn="l">
              <a:lnSpc>
                <a:spcPct val="115000"/>
              </a:lnSpc>
              <a:spcBef>
                <a:spcPts val="0"/>
              </a:spcBef>
              <a:spcAft>
                <a:spcPts val="0"/>
              </a:spcAft>
              <a:buClr>
                <a:srgbClr val="444444"/>
              </a:buClr>
              <a:buSzPts val="1350"/>
              <a:buFont typeface="Arial"/>
              <a:buChar char="●"/>
            </a:pPr>
            <a:r>
              <a:rPr b="0" i="0" lang="en" sz="1400" u="none" cap="none" strike="noStrike">
                <a:solidFill>
                  <a:srgbClr val="444444"/>
                </a:solidFill>
                <a:latin typeface="Arial"/>
                <a:ea typeface="Arial"/>
                <a:cs typeface="Arial"/>
                <a:sym typeface="Arial"/>
              </a:rPr>
              <a:t>Keep the conversation moving, progressing, and evolving</a:t>
            </a:r>
            <a:endParaRPr b="0" i="0" sz="1400" u="none" cap="none" strike="noStrike">
              <a:solidFill>
                <a:srgbClr val="444444"/>
              </a:solidFill>
              <a:latin typeface="Arial"/>
              <a:ea typeface="Arial"/>
              <a:cs typeface="Arial"/>
              <a:sym typeface="Arial"/>
            </a:endParaRPr>
          </a:p>
          <a:p>
            <a:pPr indent="-319103" lvl="0" marL="464149" marR="0" rtl="0" algn="l">
              <a:lnSpc>
                <a:spcPct val="115000"/>
              </a:lnSpc>
              <a:spcBef>
                <a:spcPts val="0"/>
              </a:spcBef>
              <a:spcAft>
                <a:spcPts val="0"/>
              </a:spcAft>
              <a:buClr>
                <a:srgbClr val="444444"/>
              </a:buClr>
              <a:buSzPts val="1350"/>
              <a:buFont typeface="Arial"/>
              <a:buChar char="●"/>
            </a:pPr>
            <a:r>
              <a:rPr b="0" i="0" lang="en" sz="1400" u="none" cap="none" strike="noStrike">
                <a:solidFill>
                  <a:srgbClr val="444444"/>
                </a:solidFill>
                <a:latin typeface="Arial"/>
                <a:ea typeface="Arial"/>
                <a:cs typeface="Arial"/>
                <a:sym typeface="Arial"/>
              </a:rPr>
              <a:t>Ensure everyone gets a chance to speak</a:t>
            </a:r>
            <a:endParaRPr b="0" i="0" sz="1400" u="none" cap="none" strike="noStrike">
              <a:solidFill>
                <a:srgbClr val="444444"/>
              </a:solidFill>
              <a:latin typeface="Arial"/>
              <a:ea typeface="Arial"/>
              <a:cs typeface="Arial"/>
              <a:sym typeface="Arial"/>
            </a:endParaRPr>
          </a:p>
          <a:p>
            <a:pPr indent="-319103" lvl="0" marL="464149" marR="0" rtl="0" algn="l">
              <a:lnSpc>
                <a:spcPct val="115000"/>
              </a:lnSpc>
              <a:spcBef>
                <a:spcPts val="0"/>
              </a:spcBef>
              <a:spcAft>
                <a:spcPts val="0"/>
              </a:spcAft>
              <a:buClr>
                <a:srgbClr val="444444"/>
              </a:buClr>
              <a:buSzPts val="1350"/>
              <a:buFont typeface="Arial"/>
              <a:buChar char="●"/>
            </a:pPr>
            <a:r>
              <a:rPr b="0" i="0" lang="en" sz="1400" u="none" cap="none" strike="noStrike">
                <a:solidFill>
                  <a:srgbClr val="444444"/>
                </a:solidFill>
                <a:latin typeface="Arial"/>
                <a:ea typeface="Arial"/>
                <a:cs typeface="Arial"/>
                <a:sym typeface="Arial"/>
              </a:rPr>
              <a:t>What are you doing well as related to the topic?</a:t>
            </a:r>
            <a:endParaRPr b="0" i="0" sz="1400" u="none" cap="none" strike="noStrike">
              <a:solidFill>
                <a:srgbClr val="444444"/>
              </a:solidFill>
              <a:latin typeface="Arial"/>
              <a:ea typeface="Arial"/>
              <a:cs typeface="Arial"/>
              <a:sym typeface="Arial"/>
            </a:endParaRPr>
          </a:p>
          <a:p>
            <a:pPr indent="-319103" lvl="0" marL="464149" marR="0" rtl="0" algn="l">
              <a:lnSpc>
                <a:spcPct val="115000"/>
              </a:lnSpc>
              <a:spcBef>
                <a:spcPts val="0"/>
              </a:spcBef>
              <a:spcAft>
                <a:spcPts val="0"/>
              </a:spcAft>
              <a:buClr>
                <a:srgbClr val="444444"/>
              </a:buClr>
              <a:buSzPts val="1350"/>
              <a:buFont typeface="Arial"/>
              <a:buChar char="●"/>
            </a:pPr>
            <a:r>
              <a:rPr b="0" i="0" lang="en" sz="1400" u="none" cap="none" strike="noStrike">
                <a:solidFill>
                  <a:srgbClr val="444444"/>
                </a:solidFill>
                <a:latin typeface="Arial"/>
                <a:ea typeface="Arial"/>
                <a:cs typeface="Arial"/>
                <a:sym typeface="Arial"/>
              </a:rPr>
              <a:t>What are your questions or concerns related to the topic?</a:t>
            </a:r>
            <a:endParaRPr b="0" i="0" sz="1400" u="none" cap="none" strike="noStrike">
              <a:solidFill>
                <a:srgbClr val="444444"/>
              </a:solidFill>
              <a:latin typeface="Arial"/>
              <a:ea typeface="Arial"/>
              <a:cs typeface="Arial"/>
              <a:sym typeface="Arial"/>
            </a:endParaRPr>
          </a:p>
          <a:p>
            <a:pPr indent="-319103" lvl="0" marL="464149" marR="0" rtl="0" algn="l">
              <a:lnSpc>
                <a:spcPct val="115000"/>
              </a:lnSpc>
              <a:spcBef>
                <a:spcPts val="0"/>
              </a:spcBef>
              <a:spcAft>
                <a:spcPts val="0"/>
              </a:spcAft>
              <a:buClr>
                <a:srgbClr val="444444"/>
              </a:buClr>
              <a:buSzPts val="1350"/>
              <a:buFont typeface="Arial"/>
              <a:buChar char="●"/>
            </a:pPr>
            <a:r>
              <a:rPr b="0" i="0" lang="en" sz="1400" u="none" cap="none" strike="noStrike">
                <a:solidFill>
                  <a:srgbClr val="444444"/>
                </a:solidFill>
                <a:latin typeface="Arial"/>
                <a:ea typeface="Arial"/>
                <a:cs typeface="Arial"/>
                <a:sym typeface="Arial"/>
              </a:rPr>
              <a:t>What are your next steps?</a:t>
            </a:r>
            <a:endParaRPr b="0" i="0" sz="1400" u="none" cap="none" strike="noStrike">
              <a:solidFill>
                <a:srgbClr val="444444"/>
              </a:solidFill>
              <a:latin typeface="Arial"/>
              <a:ea typeface="Arial"/>
              <a:cs typeface="Arial"/>
              <a:sym typeface="Arial"/>
            </a:endParaRPr>
          </a:p>
          <a:p>
            <a:pPr indent="0" lvl="0" marL="0" marR="0" rtl="0" algn="l">
              <a:lnSpc>
                <a:spcPct val="100000"/>
              </a:lnSpc>
              <a:spcBef>
                <a:spcPts val="203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Shape 385"/>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Shape 391"/>
          <p:cNvSpPr/>
          <p:nvPr>
            <p:ph idx="2" type="sldImg"/>
          </p:nvPr>
        </p:nvSpPr>
        <p:spPr>
          <a:xfrm>
            <a:off x="733425" y="1154113"/>
            <a:ext cx="5543550" cy="31178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Shape 392"/>
          <p:cNvSpPr txBox="1"/>
          <p:nvPr>
            <p:ph idx="1" type="body"/>
          </p:nvPr>
        </p:nvSpPr>
        <p:spPr>
          <a:xfrm>
            <a:off x="701040" y="4444861"/>
            <a:ext cx="5608320" cy="3636856"/>
          </a:xfrm>
          <a:prstGeom prst="rect">
            <a:avLst/>
          </a:prstGeom>
          <a:noFill/>
          <a:ln>
            <a:noFill/>
          </a:ln>
        </p:spPr>
        <p:txBody>
          <a:bodyPr anchorCtr="0" anchor="t" bIns="46375" lIns="92800" spcFirstLastPara="1" rIns="92800" wrap="square" tIns="46375">
            <a:noAutofit/>
          </a:bodyPr>
          <a:lstStyle/>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The Early Learning Advisory Committee is a group of educators who are passionate about Early learning and the important foundations it provides to ensuring lifelong success.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  Given the myriad of competing priorities that instructional leaders are juggling, how could we ensure that the area that we truly believe in receives appropriate support?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Believing that  “The best way to predict the future is to create it” , this dedicated group,  began working collaboratively on this project 5 years ago.</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The project has included 10 partner jurisdictions and community stakeholders like the  U of L  and the Early Childhood Development Mapping Coordinator, and has resulted in a</a:t>
            </a:r>
            <a:r>
              <a:rPr lang="en"/>
              <a:t> </a:t>
            </a:r>
            <a:r>
              <a:rPr b="0" i="0" lang="en" sz="1200" u="none" cap="none" strike="noStrike">
                <a:solidFill>
                  <a:schemeClr val="dk1"/>
                </a:solidFill>
                <a:latin typeface="Calibri"/>
                <a:ea typeface="Calibri"/>
                <a:cs typeface="Calibri"/>
                <a:sym typeface="Calibri"/>
              </a:rPr>
              <a:t>resource that will support administrators in their instructional leadership roles as they work with teachers, parents and the community.</a:t>
            </a:r>
            <a:endParaRPr b="0" i="0" sz="1100" u="none" cap="none" strike="noStrike">
              <a:solidFill>
                <a:schemeClr val="dk1"/>
              </a:solidFill>
              <a:latin typeface="Arial"/>
              <a:ea typeface="Arial"/>
              <a:cs typeface="Arial"/>
              <a:sym typeface="Arial"/>
            </a:endParaRPr>
          </a:p>
          <a:p>
            <a:pPr indent="464149"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Our goals are to build understanding of the unique nature of early learning programs, (Pre-K to Gr. 3) and</a:t>
            </a:r>
            <a:endParaRPr b="0" i="0" sz="1100" u="none" cap="none" strike="noStrike">
              <a:solidFill>
                <a:schemeClr val="dk1"/>
              </a:solidFill>
              <a:latin typeface="Arial"/>
              <a:ea typeface="Arial"/>
              <a:cs typeface="Arial"/>
              <a:sym typeface="Arial"/>
            </a:endParaRPr>
          </a:p>
          <a:p>
            <a:pPr indent="464149"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promote evidence based practices to ensure children are provided with a rich and stimulating program focused on total child development.</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348112" lvl="0" marL="348112" marR="0" rtl="0" algn="l">
              <a:lnSpc>
                <a:spcPct val="80000"/>
              </a:lnSpc>
              <a:spcBef>
                <a:spcPts val="1015"/>
              </a:spcBef>
              <a:spcAft>
                <a:spcPts val="0"/>
              </a:spcAft>
              <a:buClr>
                <a:schemeClr val="accent1"/>
              </a:buClr>
              <a:buSzPts val="1116"/>
              <a:buFont typeface="Arial"/>
              <a:buNone/>
            </a:pPr>
            <a:r>
              <a:t/>
            </a:r>
            <a:endParaRPr b="0" i="0" sz="1100" u="none" cap="none" strike="noStrike">
              <a:solidFill>
                <a:srgbClr val="3F3F3F"/>
              </a:solidFill>
              <a:latin typeface="Trebuchet MS"/>
              <a:ea typeface="Trebuchet MS"/>
              <a:cs typeface="Trebuchet MS"/>
              <a:sym typeface="Trebuchet MS"/>
            </a:endParaRPr>
          </a:p>
          <a:p>
            <a:pPr indent="464149"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p:txBody>
      </p:sp>
      <p:sp>
        <p:nvSpPr>
          <p:cNvPr id="393" name="Shape 393"/>
          <p:cNvSpPr txBox="1"/>
          <p:nvPr>
            <p:ph idx="12" type="sldNum"/>
          </p:nvPr>
        </p:nvSpPr>
        <p:spPr>
          <a:xfrm>
            <a:off x="3970937" y="8772668"/>
            <a:ext cx="3037840" cy="463319"/>
          </a:xfrm>
          <a:prstGeom prst="rect">
            <a:avLst/>
          </a:prstGeom>
          <a:noFill/>
          <a:ln>
            <a:noFill/>
          </a:ln>
        </p:spPr>
        <p:txBody>
          <a:bodyPr anchorCtr="0" anchor="b" bIns="46375" lIns="92800" spcFirstLastPara="1" rIns="92800" wrap="square" tIns="46375">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Shape 414"/>
          <p:cNvSpPr/>
          <p:nvPr>
            <p:ph idx="2" type="sldImg"/>
          </p:nvPr>
        </p:nvSpPr>
        <p:spPr>
          <a:xfrm>
            <a:off x="733425" y="1154113"/>
            <a:ext cx="5543550" cy="31178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Shape 415"/>
          <p:cNvSpPr txBox="1"/>
          <p:nvPr>
            <p:ph idx="1" type="body"/>
          </p:nvPr>
        </p:nvSpPr>
        <p:spPr>
          <a:xfrm>
            <a:off x="701040" y="4444861"/>
            <a:ext cx="5608320" cy="3636856"/>
          </a:xfrm>
          <a:prstGeom prst="rect">
            <a:avLst/>
          </a:prstGeom>
          <a:noFill/>
          <a:ln>
            <a:noFill/>
          </a:ln>
        </p:spPr>
        <p:txBody>
          <a:bodyPr anchorCtr="0" anchor="t" bIns="46375" lIns="92800" spcFirstLastPara="1" rIns="92800" wrap="square" tIns="46375">
            <a:noAutofit/>
          </a:bodyPr>
          <a:lstStyle/>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Vicki</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We know that the  early years are foundational  for future learning, health and general well-being.  Ensuring that young children are provided supportive programming that addresses all areas of development appropriately is imperative for maximizing their potential.</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 The SAPDC Early Learning Advisory Committee embarked on a project to influence practice through supporting teacher professional learning which grew to supports for all stakeholders. As with any great project,  we continue to add supports  in response to identified needs in the field.  </a:t>
            </a:r>
            <a:endParaRPr b="0" i="0" sz="1100" u="none" cap="none" strike="noStrike">
              <a:solidFill>
                <a:schemeClr val="dk1"/>
              </a:solidFill>
              <a:latin typeface="Arial"/>
              <a:ea typeface="Arial"/>
              <a:cs typeface="Arial"/>
              <a:sym typeface="Arial"/>
            </a:endParaRPr>
          </a:p>
          <a:p>
            <a:pPr indent="464149"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What began as a project to support teachers who are  providing Early Learning Programs often  without the support of an Early Childhood Education background, keeps growing.</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	Administrators were also looking for support in understanding why early years settings are so unique, and wondered how they could support teachers in these crucial early years. Overextended school administrators, in their role of instructional leaders, also often without an Early Childhood background asked for condensed documents that might help them understand what to look for when recruiting early years teachers and what kinds of best practices should be evident in the classroom and the activities provided.</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	Many teachers who are implementing research informed practice are often feeling pressured to incorporate more of a narrowed academic focus, as colleagues appear to be responding to the increasing challenges in the classroom with a “push down” of expectations, or at least a questioning of play-based practices.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	Many parents, trustees and community members are unsure of what might be appropriate expectations for young children.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	Many co-ordinators of Early Learning Programs were appreciative of any co-ordinated support, that could help them influence practice, given the myriad of responsibilities these positions typically entail.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The dedicated professionals of Southern Alberta decided that collaboratively they could make a difference.  By sharing their expertise and building on that of others, they are creating a support site for Early Learning, that has the potential to build both capacity and understanding.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p:txBody>
      </p:sp>
      <p:sp>
        <p:nvSpPr>
          <p:cNvPr id="416" name="Shape 416"/>
          <p:cNvSpPr txBox="1"/>
          <p:nvPr>
            <p:ph idx="12" type="sldNum"/>
          </p:nvPr>
        </p:nvSpPr>
        <p:spPr>
          <a:xfrm>
            <a:off x="3970937" y="8772668"/>
            <a:ext cx="3037840" cy="463319"/>
          </a:xfrm>
          <a:prstGeom prst="rect">
            <a:avLst/>
          </a:prstGeom>
          <a:noFill/>
          <a:ln>
            <a:noFill/>
          </a:ln>
        </p:spPr>
        <p:txBody>
          <a:bodyPr anchorCtr="0" anchor="b" bIns="46375" lIns="92800" spcFirstLastPara="1" rIns="92800" wrap="square" tIns="46375">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425450" y="692150"/>
            <a:ext cx="6159500" cy="3463925"/>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Shape 426"/>
          <p:cNvSpPr txBox="1"/>
          <p:nvPr>
            <p:ph idx="1" type="body"/>
          </p:nvPr>
        </p:nvSpPr>
        <p:spPr>
          <a:xfrm>
            <a:off x="701040" y="4387136"/>
            <a:ext cx="5608320" cy="4156234"/>
          </a:xfrm>
          <a:prstGeom prst="rect">
            <a:avLst/>
          </a:prstGeom>
          <a:noFill/>
          <a:ln>
            <a:noFill/>
          </a:ln>
        </p:spPr>
        <p:txBody>
          <a:bodyPr anchorCtr="0" anchor="t" bIns="92800" lIns="92800" spcFirstLastPara="1" rIns="92800" wrap="square" tIns="92800">
            <a:noAutofit/>
          </a:bodyPr>
          <a:lstStyle/>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Michelle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Our work started with a three part professional development series that was focused on bringing the neuroscience research into the early years classroom.  Researchers from the U of L shared their expertise around brain development, rough and tumble play and maximizing potential through enriched environments.  Teachers from the field shared how they embed the research findings  into their practice.  A follow-up project was the development of video supports to provide a visual of inclusive supports, the environment and emergent curriculum.  The neuroscience department at the University of Lethbridge and teachers in the field collaborated to create the video series supported by SAPDC.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We are going to have a quick look at a clip from the Emergent Curriculum video - this conversation was with Melissa Gogolinski a principal of a Pre K to Grade 3 school in Redcliff, Alberta</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showMasterSp="0" type="obj">
  <p:cSld name="OBJECT">
    <p:spTree>
      <p:nvGrpSpPr>
        <p:cNvPr id="11" name="Shape 11"/>
        <p:cNvGrpSpPr/>
        <p:nvPr/>
      </p:nvGrpSpPr>
      <p:grpSpPr>
        <a:xfrm>
          <a:off x="0" y="0"/>
          <a:ext cx="0" cy="0"/>
          <a:chOff x="0" y="0"/>
          <a:chExt cx="0" cy="0"/>
        </a:xfrm>
      </p:grpSpPr>
      <p:sp>
        <p:nvSpPr>
          <p:cNvPr id="12" name="Shape 12"/>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3" name="Shape 13"/>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 name="Shape 14"/>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5" name="Shape 15"/>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6" name="Shape 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showMasterSp="0" type="vertTx">
  <p:cSld name="VERTICAL_TEXT">
    <p:spTree>
      <p:nvGrpSpPr>
        <p:cNvPr id="68" name="Shape 68"/>
        <p:cNvGrpSpPr/>
        <p:nvPr/>
      </p:nvGrpSpPr>
      <p:grpSpPr>
        <a:xfrm>
          <a:off x="0" y="0"/>
          <a:ext cx="0" cy="0"/>
          <a:chOff x="0" y="0"/>
          <a:chExt cx="0" cy="0"/>
        </a:xfrm>
      </p:grpSpPr>
      <p:sp>
        <p:nvSpPr>
          <p:cNvPr id="69" name="Shape 69"/>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0" name="Shape 70"/>
          <p:cNvSpPr txBox="1"/>
          <p:nvPr>
            <p:ph idx="1" type="body"/>
          </p:nvPr>
        </p:nvSpPr>
        <p:spPr>
          <a:xfrm rot="5400000">
            <a:off x="2940300" y="-942431"/>
            <a:ext cx="3263400" cy="7886700"/>
          </a:xfrm>
          <a:prstGeom prst="rect">
            <a:avLst/>
          </a:prstGeom>
          <a:noFill/>
          <a:ln>
            <a:noFill/>
          </a:ln>
        </p:spPr>
        <p:txBody>
          <a:bodyPr anchorCtr="0" anchor="t" bIns="91425" lIns="91425" spcFirstLastPara="1" rIns="91425" wrap="square" tIns="9142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1" name="Shape 71"/>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2" name="Shape 72"/>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3" name="Shape 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showMasterSp="0" type="vertTitleAndTx">
  <p:cSld name="VERTICAL_TITLE_AND_VERTICAL_TEXT">
    <p:spTree>
      <p:nvGrpSpPr>
        <p:cNvPr id="74" name="Shape 74"/>
        <p:cNvGrpSpPr/>
        <p:nvPr/>
      </p:nvGrpSpPr>
      <p:grpSpPr>
        <a:xfrm>
          <a:off x="0" y="0"/>
          <a:ext cx="0" cy="0"/>
          <a:chOff x="0" y="0"/>
          <a:chExt cx="0" cy="0"/>
        </a:xfrm>
      </p:grpSpPr>
      <p:sp>
        <p:nvSpPr>
          <p:cNvPr id="75" name="Shape 75"/>
          <p:cNvSpPr txBox="1"/>
          <p:nvPr>
            <p:ph type="title"/>
          </p:nvPr>
        </p:nvSpPr>
        <p:spPr>
          <a:xfrm rot="5400000">
            <a:off x="5350050" y="1467544"/>
            <a:ext cx="4359000" cy="19716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6" name="Shape 76"/>
          <p:cNvSpPr txBox="1"/>
          <p:nvPr>
            <p:ph idx="1" type="body"/>
          </p:nvPr>
        </p:nvSpPr>
        <p:spPr>
          <a:xfrm rot="5400000">
            <a:off x="1349475" y="-447056"/>
            <a:ext cx="4359000" cy="5800800"/>
          </a:xfrm>
          <a:prstGeom prst="rect">
            <a:avLst/>
          </a:prstGeom>
          <a:noFill/>
          <a:ln>
            <a:noFill/>
          </a:ln>
        </p:spPr>
        <p:txBody>
          <a:bodyPr anchorCtr="0" anchor="t" bIns="91425" lIns="91425" spcFirstLastPara="1" rIns="91425" wrap="square" tIns="9142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 name="Shape 77"/>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8" name="Shape 78"/>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79" name="Shape 7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7" name="Shape 97"/>
        <p:cNvGrpSpPr/>
        <p:nvPr/>
      </p:nvGrpSpPr>
      <p:grpSpPr>
        <a:xfrm>
          <a:off x="0" y="0"/>
          <a:ext cx="0" cy="0"/>
          <a:chOff x="0" y="0"/>
          <a:chExt cx="0" cy="0"/>
        </a:xfrm>
      </p:grpSpPr>
      <p:sp>
        <p:nvSpPr>
          <p:cNvPr id="98" name="Shape 98"/>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99" name="Shape 99"/>
          <p:cNvSpPr txBox="1"/>
          <p:nvPr>
            <p:ph idx="1" type="body"/>
          </p:nvPr>
        </p:nvSpPr>
        <p:spPr>
          <a:xfrm>
            <a:off x="508000" y="1620442"/>
            <a:ext cx="6447600" cy="29106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00" name="Shape 100"/>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01" name="Shape 101"/>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02" name="Shape 102"/>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3" name="Shape 103"/>
        <p:cNvGrpSpPr/>
        <p:nvPr/>
      </p:nvGrpSpPr>
      <p:grpSpPr>
        <a:xfrm>
          <a:off x="0" y="0"/>
          <a:ext cx="0" cy="0"/>
          <a:chOff x="0" y="0"/>
          <a:chExt cx="0" cy="0"/>
        </a:xfrm>
      </p:grpSpPr>
      <p:grpSp>
        <p:nvGrpSpPr>
          <p:cNvPr id="104" name="Shape 104"/>
          <p:cNvGrpSpPr/>
          <p:nvPr/>
        </p:nvGrpSpPr>
        <p:grpSpPr>
          <a:xfrm>
            <a:off x="0" y="-6350"/>
            <a:ext cx="9144107" cy="5149934"/>
            <a:chOff x="0" y="-8466"/>
            <a:chExt cx="12192142" cy="6866578"/>
          </a:xfrm>
        </p:grpSpPr>
        <p:sp>
          <p:nvSpPr>
            <p:cNvPr id="105" name="Shape 105"/>
            <p:cNvSpPr/>
            <p:nvPr/>
          </p:nvSpPr>
          <p:spPr>
            <a:xfrm>
              <a:off x="0" y="-7862"/>
              <a:ext cx="863700" cy="5698200"/>
            </a:xfrm>
            <a:custGeom>
              <a:pathLst>
                <a:path extrusionOk="0" h="120000" w="120000">
                  <a:moveTo>
                    <a:pt x="0" y="178"/>
                  </a:moveTo>
                  <a:lnTo>
                    <a:pt x="120000" y="0"/>
                  </a:lnTo>
                  <a:lnTo>
                    <a:pt x="120000" y="356"/>
                  </a:lnTo>
                  <a:lnTo>
                    <a:pt x="0" y="120000"/>
                  </a:lnTo>
                  <a:lnTo>
                    <a:pt x="0" y="178"/>
                  </a:lnTo>
                  <a:close/>
                </a:path>
              </a:pathLst>
            </a:custGeom>
            <a:solidFill>
              <a:schemeClr val="accent1">
                <a:alpha val="69019"/>
              </a:schemeClr>
            </a:solidFill>
            <a:ln>
              <a:noFill/>
            </a:ln>
          </p:spPr>
        </p:sp>
        <p:cxnSp>
          <p:nvCxnSpPr>
            <p:cNvPr id="106" name="Shape 106"/>
            <p:cNvCxnSpPr/>
            <p:nvPr/>
          </p:nvCxnSpPr>
          <p:spPr>
            <a:xfrm>
              <a:off x="9371011" y="0"/>
              <a:ext cx="1219200" cy="6858000"/>
            </a:xfrm>
            <a:prstGeom prst="straightConnector1">
              <a:avLst/>
            </a:prstGeom>
            <a:noFill/>
            <a:ln cap="flat" cmpd="sng" w="9525">
              <a:solidFill>
                <a:schemeClr val="accent1">
                  <a:alpha val="69019"/>
                </a:schemeClr>
              </a:solidFill>
              <a:prstDash val="solid"/>
              <a:round/>
              <a:headEnd len="sm" w="sm" type="none"/>
              <a:tailEnd len="sm" w="sm" type="none"/>
            </a:ln>
          </p:spPr>
        </p:cxnSp>
        <p:cxnSp>
          <p:nvCxnSpPr>
            <p:cNvPr id="107" name="Shape 107"/>
            <p:cNvCxnSpPr/>
            <p:nvPr/>
          </p:nvCxnSpPr>
          <p:spPr>
            <a:xfrm flipH="1">
              <a:off x="7425124" y="3681412"/>
              <a:ext cx="4763700" cy="3176700"/>
            </a:xfrm>
            <a:prstGeom prst="straightConnector1">
              <a:avLst/>
            </a:prstGeom>
            <a:noFill/>
            <a:ln cap="flat" cmpd="sng" w="9525">
              <a:solidFill>
                <a:schemeClr val="accent1">
                  <a:alpha val="69019"/>
                </a:schemeClr>
              </a:solidFill>
              <a:prstDash val="solid"/>
              <a:round/>
              <a:headEnd len="sm" w="sm" type="none"/>
              <a:tailEnd len="sm" w="sm" type="none"/>
            </a:ln>
          </p:spPr>
        </p:cxnSp>
        <p:sp>
          <p:nvSpPr>
            <p:cNvPr id="108" name="Shape 108"/>
            <p:cNvSpPr/>
            <p:nvPr/>
          </p:nvSpPr>
          <p:spPr>
            <a:xfrm>
              <a:off x="9181475" y="-8466"/>
              <a:ext cx="3007200" cy="6866400"/>
            </a:xfrm>
            <a:custGeom>
              <a:pathLst>
                <a:path extrusionOk="0" h="120000" w="120000">
                  <a:moveTo>
                    <a:pt x="81621" y="0"/>
                  </a:moveTo>
                  <a:lnTo>
                    <a:pt x="120000" y="0"/>
                  </a:lnTo>
                  <a:lnTo>
                    <a:pt x="120000" y="119999"/>
                  </a:lnTo>
                  <a:lnTo>
                    <a:pt x="0" y="119999"/>
                  </a:lnTo>
                  <a:lnTo>
                    <a:pt x="81621" y="0"/>
                  </a:lnTo>
                  <a:close/>
                </a:path>
              </a:pathLst>
            </a:custGeom>
            <a:solidFill>
              <a:schemeClr val="accent1">
                <a:alpha val="34901"/>
              </a:schemeClr>
            </a:solidFill>
            <a:ln>
              <a:noFill/>
            </a:ln>
          </p:spPr>
        </p:sp>
        <p:sp>
          <p:nvSpPr>
            <p:cNvPr id="109" name="Shape 109"/>
            <p:cNvSpPr/>
            <p:nvPr/>
          </p:nvSpPr>
          <p:spPr>
            <a:xfrm>
              <a:off x="9603442" y="-8466"/>
              <a:ext cx="2588700" cy="6866400"/>
            </a:xfrm>
            <a:custGeom>
              <a:pathLst>
                <a:path extrusionOk="0" h="120000" w="12000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110" name="Shape 110"/>
            <p:cNvSpPr/>
            <p:nvPr/>
          </p:nvSpPr>
          <p:spPr>
            <a:xfrm>
              <a:off x="8932332" y="3048000"/>
              <a:ext cx="3259800" cy="3810000"/>
            </a:xfrm>
            <a:prstGeom prst="triangle">
              <a:avLst>
                <a:gd fmla="val 100000" name="adj"/>
              </a:avLst>
            </a:prstGeom>
            <a:solidFill>
              <a:srgbClr val="16B0E3">
                <a:alpha val="6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1" name="Shape 111"/>
            <p:cNvSpPr/>
            <p:nvPr/>
          </p:nvSpPr>
          <p:spPr>
            <a:xfrm>
              <a:off x="9334500" y="-8466"/>
              <a:ext cx="2854200" cy="6866400"/>
            </a:xfrm>
            <a:custGeom>
              <a:pathLst>
                <a:path extrusionOk="0" h="120000" w="120000">
                  <a:moveTo>
                    <a:pt x="0" y="0"/>
                  </a:moveTo>
                  <a:lnTo>
                    <a:pt x="120000" y="0"/>
                  </a:lnTo>
                  <a:lnTo>
                    <a:pt x="120000" y="119999"/>
                  </a:lnTo>
                  <a:lnTo>
                    <a:pt x="103873" y="119999"/>
                  </a:lnTo>
                  <a:lnTo>
                    <a:pt x="0" y="0"/>
                  </a:lnTo>
                  <a:close/>
                </a:path>
              </a:pathLst>
            </a:custGeom>
            <a:solidFill>
              <a:srgbClr val="16B0E3">
                <a:alpha val="49019"/>
              </a:srgbClr>
            </a:solidFill>
            <a:ln>
              <a:noFill/>
            </a:ln>
          </p:spPr>
        </p:sp>
        <p:sp>
          <p:nvSpPr>
            <p:cNvPr id="112" name="Shape 112"/>
            <p:cNvSpPr/>
            <p:nvPr/>
          </p:nvSpPr>
          <p:spPr>
            <a:xfrm>
              <a:off x="10898729" y="-8466"/>
              <a:ext cx="1290000" cy="6866400"/>
            </a:xfrm>
            <a:custGeom>
              <a:pathLst>
                <a:path extrusionOk="0" h="120000" w="120000">
                  <a:moveTo>
                    <a:pt x="94852" y="0"/>
                  </a:moveTo>
                  <a:lnTo>
                    <a:pt x="120000" y="0"/>
                  </a:lnTo>
                  <a:lnTo>
                    <a:pt x="120000" y="120000"/>
                  </a:lnTo>
                  <a:lnTo>
                    <a:pt x="0" y="120000"/>
                  </a:lnTo>
                  <a:lnTo>
                    <a:pt x="94852" y="0"/>
                  </a:lnTo>
                  <a:close/>
                </a:path>
              </a:pathLst>
            </a:custGeom>
            <a:solidFill>
              <a:schemeClr val="accent2">
                <a:alpha val="69019"/>
              </a:schemeClr>
            </a:solidFill>
            <a:ln>
              <a:noFill/>
            </a:ln>
          </p:spPr>
        </p:sp>
        <p:sp>
          <p:nvSpPr>
            <p:cNvPr id="113" name="Shape 113"/>
            <p:cNvSpPr/>
            <p:nvPr/>
          </p:nvSpPr>
          <p:spPr>
            <a:xfrm>
              <a:off x="10938999" y="-8466"/>
              <a:ext cx="1249800" cy="6866400"/>
            </a:xfrm>
            <a:custGeom>
              <a:pathLst>
                <a:path extrusionOk="0" h="120000" w="120000">
                  <a:moveTo>
                    <a:pt x="0" y="0"/>
                  </a:moveTo>
                  <a:lnTo>
                    <a:pt x="120000" y="0"/>
                  </a:lnTo>
                  <a:lnTo>
                    <a:pt x="120000" y="120000"/>
                  </a:lnTo>
                  <a:lnTo>
                    <a:pt x="106515" y="120000"/>
                  </a:lnTo>
                  <a:lnTo>
                    <a:pt x="0" y="0"/>
                  </a:lnTo>
                  <a:close/>
                </a:path>
              </a:pathLst>
            </a:custGeom>
            <a:solidFill>
              <a:srgbClr val="226292">
                <a:alpha val="80000"/>
              </a:srgbClr>
            </a:solidFill>
            <a:ln>
              <a:noFill/>
            </a:ln>
          </p:spPr>
        </p:sp>
        <p:sp>
          <p:nvSpPr>
            <p:cNvPr id="114" name="Shape 114"/>
            <p:cNvSpPr/>
            <p:nvPr/>
          </p:nvSpPr>
          <p:spPr>
            <a:xfrm>
              <a:off x="10371665" y="3589867"/>
              <a:ext cx="1817100" cy="3268200"/>
            </a:xfrm>
            <a:prstGeom prst="triangle">
              <a:avLst>
                <a:gd fmla="val 100000" name="adj"/>
              </a:avLst>
            </a:prstGeom>
            <a:solidFill>
              <a:srgbClr val="16B0E3">
                <a:alpha val="6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15" name="Shape 115"/>
          <p:cNvSpPr txBox="1"/>
          <p:nvPr>
            <p:ph type="ctrTitle"/>
          </p:nvPr>
        </p:nvSpPr>
        <p:spPr>
          <a:xfrm>
            <a:off x="1130300" y="1803400"/>
            <a:ext cx="5825100" cy="1234800"/>
          </a:xfrm>
          <a:prstGeom prst="rect">
            <a:avLst/>
          </a:prstGeom>
          <a:noFill/>
          <a:ln>
            <a:noFill/>
          </a:ln>
        </p:spPr>
        <p:txBody>
          <a:bodyPr anchorCtr="0" anchor="b" bIns="91425" lIns="91425" spcFirstLastPara="1" rIns="91425" wrap="square" tIns="91425"/>
          <a:lstStyle>
            <a:lvl1pPr lvl="0" marR="0" rtl="0" algn="r">
              <a:lnSpc>
                <a:spcPct val="100000"/>
              </a:lnSpc>
              <a:spcBef>
                <a:spcPts val="0"/>
              </a:spcBef>
              <a:spcAft>
                <a:spcPts val="0"/>
              </a:spcAft>
              <a:buClr>
                <a:schemeClr val="accent1"/>
              </a:buClr>
              <a:buSzPts val="4100"/>
              <a:buFont typeface="Trebuchet MS"/>
              <a:buNone/>
              <a:defRPr b="0" i="0" sz="41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16" name="Shape 116"/>
          <p:cNvSpPr txBox="1"/>
          <p:nvPr>
            <p:ph idx="1" type="subTitle"/>
          </p:nvPr>
        </p:nvSpPr>
        <p:spPr>
          <a:xfrm>
            <a:off x="1130300" y="3038124"/>
            <a:ext cx="5825100" cy="822600"/>
          </a:xfrm>
          <a:prstGeom prst="rect">
            <a:avLst/>
          </a:prstGeom>
          <a:noFill/>
          <a:ln>
            <a:noFill/>
          </a:ln>
        </p:spPr>
        <p:txBody>
          <a:bodyPr anchorCtr="0" anchor="t" bIns="91425" lIns="91425" spcFirstLastPara="1" rIns="91425" wrap="square" tIns="91425"/>
          <a:lstStyle>
            <a:lvl1pPr lvl="0" marR="0" rtl="0" algn="r">
              <a:lnSpc>
                <a:spcPct val="100000"/>
              </a:lnSpc>
              <a:spcBef>
                <a:spcPts val="800"/>
              </a:spcBef>
              <a:spcAft>
                <a:spcPts val="0"/>
              </a:spcAft>
              <a:buClr>
                <a:schemeClr val="accent1"/>
              </a:buClr>
              <a:buSzPts val="1100"/>
              <a:buFont typeface="Noto Sans Symbols"/>
              <a:buNone/>
              <a:defRPr b="0" i="0" sz="1400" u="none" cap="none" strike="noStrike">
                <a:solidFill>
                  <a:srgbClr val="7F7F7F"/>
                </a:solidFill>
                <a:latin typeface="Trebuchet MS"/>
                <a:ea typeface="Trebuchet MS"/>
                <a:cs typeface="Trebuchet MS"/>
                <a:sym typeface="Trebuchet MS"/>
              </a:defRPr>
            </a:lvl1pPr>
            <a:lvl2pPr lvl="1" marR="0" rtl="0" algn="ctr">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2pPr>
            <a:lvl3pPr lvl="2" marR="0" rtl="0" algn="ctr">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3pPr>
            <a:lvl4pPr lvl="3"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4pPr>
            <a:lvl5pPr lvl="4"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5pPr>
            <a:lvl6pPr lvl="5"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6pPr>
            <a:lvl7pPr lvl="6"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7pPr>
            <a:lvl8pPr lvl="7"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8pPr>
            <a:lvl9pPr lvl="8"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9pPr>
          </a:lstStyle>
          <a:p/>
        </p:txBody>
      </p:sp>
      <p:sp>
        <p:nvSpPr>
          <p:cNvPr id="117" name="Shape 117"/>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18" name="Shape 118"/>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19" name="Shape 119"/>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20" name="Shape 120"/>
        <p:cNvGrpSpPr/>
        <p:nvPr/>
      </p:nvGrpSpPr>
      <p:grpSpPr>
        <a:xfrm>
          <a:off x="0" y="0"/>
          <a:ext cx="0" cy="0"/>
          <a:chOff x="0" y="0"/>
          <a:chExt cx="0" cy="0"/>
        </a:xfrm>
      </p:grpSpPr>
      <p:sp>
        <p:nvSpPr>
          <p:cNvPr id="121" name="Shape 121"/>
          <p:cNvSpPr txBox="1"/>
          <p:nvPr>
            <p:ph type="title"/>
          </p:nvPr>
        </p:nvSpPr>
        <p:spPr>
          <a:xfrm>
            <a:off x="508001" y="2025650"/>
            <a:ext cx="6447600" cy="13701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accent1"/>
              </a:buClr>
              <a:buSzPts val="3000"/>
              <a:buFont typeface="Trebuchet MS"/>
              <a:buNone/>
              <a:defRPr b="0" i="0" sz="30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22" name="Shape 122"/>
          <p:cNvSpPr txBox="1"/>
          <p:nvPr>
            <p:ph idx="1" type="body"/>
          </p:nvPr>
        </p:nvSpPr>
        <p:spPr>
          <a:xfrm>
            <a:off x="508001" y="3395586"/>
            <a:ext cx="6447600" cy="6453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1200"/>
              <a:buFont typeface="Noto Sans Symbols"/>
              <a:buNone/>
              <a:defRPr b="0" i="0" sz="1500" u="none" cap="none" strike="noStrike">
                <a:solidFill>
                  <a:srgbClr val="7F7F7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23" name="Shape 123"/>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24" name="Shape 124"/>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25" name="Shape 125"/>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26" name="Shape 126"/>
        <p:cNvGrpSpPr/>
        <p:nvPr/>
      </p:nvGrpSpPr>
      <p:grpSpPr>
        <a:xfrm>
          <a:off x="0" y="0"/>
          <a:ext cx="0" cy="0"/>
          <a:chOff x="0" y="0"/>
          <a:chExt cx="0" cy="0"/>
        </a:xfrm>
      </p:grpSpPr>
      <p:sp>
        <p:nvSpPr>
          <p:cNvPr id="127" name="Shape 127"/>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28" name="Shape 128"/>
          <p:cNvSpPr txBox="1"/>
          <p:nvPr>
            <p:ph idx="1" type="body"/>
          </p:nvPr>
        </p:nvSpPr>
        <p:spPr>
          <a:xfrm>
            <a:off x="508000" y="1620442"/>
            <a:ext cx="3138000" cy="29106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29" name="Shape 129"/>
          <p:cNvSpPr txBox="1"/>
          <p:nvPr>
            <p:ph idx="2" type="body"/>
          </p:nvPr>
        </p:nvSpPr>
        <p:spPr>
          <a:xfrm>
            <a:off x="3817477" y="1620442"/>
            <a:ext cx="3138000" cy="29106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30" name="Shape 130"/>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31" name="Shape 131"/>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32" name="Shape 132"/>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33" name="Shape 133"/>
        <p:cNvGrpSpPr/>
        <p:nvPr/>
      </p:nvGrpSpPr>
      <p:grpSpPr>
        <a:xfrm>
          <a:off x="0" y="0"/>
          <a:ext cx="0" cy="0"/>
          <a:chOff x="0" y="0"/>
          <a:chExt cx="0" cy="0"/>
        </a:xfrm>
      </p:grpSpPr>
      <p:sp>
        <p:nvSpPr>
          <p:cNvPr id="134" name="Shape 134"/>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35" name="Shape 135"/>
          <p:cNvSpPr txBox="1"/>
          <p:nvPr>
            <p:ph idx="1" type="body"/>
          </p:nvPr>
        </p:nvSpPr>
        <p:spPr>
          <a:xfrm>
            <a:off x="506809" y="1620737"/>
            <a:ext cx="3139200" cy="4323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800"/>
              </a:spcBef>
              <a:spcAft>
                <a:spcPts val="0"/>
              </a:spcAft>
              <a:buClr>
                <a:schemeClr val="accent1"/>
              </a:buClr>
              <a:buSzPts val="140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200"/>
              <a:buFont typeface="Noto Sans Symbols"/>
              <a:buNone/>
              <a:defRPr b="1" i="0" sz="15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100"/>
              <a:buFont typeface="Noto Sans Symbols"/>
              <a:buNone/>
              <a:defRPr b="1" i="0" sz="14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9pPr>
          </a:lstStyle>
          <a:p/>
        </p:txBody>
      </p:sp>
      <p:sp>
        <p:nvSpPr>
          <p:cNvPr id="136" name="Shape 136"/>
          <p:cNvSpPr txBox="1"/>
          <p:nvPr>
            <p:ph idx="2" type="body"/>
          </p:nvPr>
        </p:nvSpPr>
        <p:spPr>
          <a:xfrm>
            <a:off x="506809" y="2052933"/>
            <a:ext cx="3139200" cy="24780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37" name="Shape 137"/>
          <p:cNvSpPr txBox="1"/>
          <p:nvPr>
            <p:ph idx="3" type="body"/>
          </p:nvPr>
        </p:nvSpPr>
        <p:spPr>
          <a:xfrm>
            <a:off x="3816287" y="1620737"/>
            <a:ext cx="3139200" cy="4323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800"/>
              </a:spcBef>
              <a:spcAft>
                <a:spcPts val="0"/>
              </a:spcAft>
              <a:buClr>
                <a:schemeClr val="accent1"/>
              </a:buClr>
              <a:buSzPts val="140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200"/>
              <a:buFont typeface="Noto Sans Symbols"/>
              <a:buNone/>
              <a:defRPr b="1" i="0" sz="15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100"/>
              <a:buFont typeface="Noto Sans Symbols"/>
              <a:buNone/>
              <a:defRPr b="1" i="0" sz="14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9pPr>
          </a:lstStyle>
          <a:p/>
        </p:txBody>
      </p:sp>
      <p:sp>
        <p:nvSpPr>
          <p:cNvPr id="138" name="Shape 138"/>
          <p:cNvSpPr txBox="1"/>
          <p:nvPr>
            <p:ph idx="4" type="body"/>
          </p:nvPr>
        </p:nvSpPr>
        <p:spPr>
          <a:xfrm>
            <a:off x="3816287" y="2052933"/>
            <a:ext cx="3139200" cy="24780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39" name="Shape 139"/>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40" name="Shape 140"/>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41" name="Shape 141"/>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42" name="Shape 142"/>
        <p:cNvGrpSpPr/>
        <p:nvPr/>
      </p:nvGrpSpPr>
      <p:grpSpPr>
        <a:xfrm>
          <a:off x="0" y="0"/>
          <a:ext cx="0" cy="0"/>
          <a:chOff x="0" y="0"/>
          <a:chExt cx="0" cy="0"/>
        </a:xfrm>
      </p:grpSpPr>
      <p:sp>
        <p:nvSpPr>
          <p:cNvPr id="143" name="Shape 143"/>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44" name="Shape 144"/>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45" name="Shape 145"/>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46" name="Shape 146"/>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7" name="Shape 147"/>
        <p:cNvGrpSpPr/>
        <p:nvPr/>
      </p:nvGrpSpPr>
      <p:grpSpPr>
        <a:xfrm>
          <a:off x="0" y="0"/>
          <a:ext cx="0" cy="0"/>
          <a:chOff x="0" y="0"/>
          <a:chExt cx="0" cy="0"/>
        </a:xfrm>
      </p:grpSpPr>
      <p:sp>
        <p:nvSpPr>
          <p:cNvPr id="148" name="Shape 148"/>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49" name="Shape 149"/>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50" name="Shape 150"/>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51" name="Shape 151"/>
        <p:cNvGrpSpPr/>
        <p:nvPr/>
      </p:nvGrpSpPr>
      <p:grpSpPr>
        <a:xfrm>
          <a:off x="0" y="0"/>
          <a:ext cx="0" cy="0"/>
          <a:chOff x="0" y="0"/>
          <a:chExt cx="0" cy="0"/>
        </a:xfrm>
      </p:grpSpPr>
      <p:sp>
        <p:nvSpPr>
          <p:cNvPr id="152" name="Shape 152"/>
          <p:cNvSpPr txBox="1"/>
          <p:nvPr>
            <p:ph type="title"/>
          </p:nvPr>
        </p:nvSpPr>
        <p:spPr>
          <a:xfrm>
            <a:off x="508000" y="1123953"/>
            <a:ext cx="2890800" cy="9588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accent1"/>
              </a:buClr>
              <a:buSzPts val="1500"/>
              <a:buFont typeface="Trebuchet MS"/>
              <a:buNone/>
              <a:defRPr b="0" i="0" sz="15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53" name="Shape 153"/>
          <p:cNvSpPr txBox="1"/>
          <p:nvPr>
            <p:ph idx="1" type="body"/>
          </p:nvPr>
        </p:nvSpPr>
        <p:spPr>
          <a:xfrm>
            <a:off x="3570345" y="386193"/>
            <a:ext cx="3385200" cy="414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54" name="Shape 154"/>
          <p:cNvSpPr txBox="1"/>
          <p:nvPr>
            <p:ph idx="2" type="body"/>
          </p:nvPr>
        </p:nvSpPr>
        <p:spPr>
          <a:xfrm>
            <a:off x="508000" y="2082801"/>
            <a:ext cx="2890800" cy="19383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9pPr>
          </a:lstStyle>
          <a:p/>
        </p:txBody>
      </p:sp>
      <p:sp>
        <p:nvSpPr>
          <p:cNvPr id="155" name="Shape 155"/>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56" name="Shape 156"/>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57" name="Shape 157"/>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17" name="Shape 17"/>
        <p:cNvGrpSpPr/>
        <p:nvPr/>
      </p:nvGrpSpPr>
      <p:grpSpPr>
        <a:xfrm>
          <a:off x="0" y="0"/>
          <a:ext cx="0" cy="0"/>
          <a:chOff x="0" y="0"/>
          <a:chExt cx="0" cy="0"/>
        </a:xfrm>
      </p:grpSpPr>
      <p:sp>
        <p:nvSpPr>
          <p:cNvPr id="18" name="Shape 18"/>
          <p:cNvSpPr txBox="1"/>
          <p:nvPr>
            <p:ph type="ctrTitle"/>
          </p:nvPr>
        </p:nvSpPr>
        <p:spPr>
          <a:xfrm>
            <a:off x="1143000" y="841772"/>
            <a:ext cx="6858000" cy="1790700"/>
          </a:xfrm>
          <a:prstGeom prst="rect">
            <a:avLst/>
          </a:prstGeom>
          <a:noFill/>
          <a:ln>
            <a:noFill/>
          </a:ln>
        </p:spPr>
        <p:txBody>
          <a:bodyPr anchorCtr="0" anchor="b" bIns="91425" lIns="91425" spcFirstLastPara="1" rIns="91425" wrap="square" tIns="91425"/>
          <a:lstStyle>
            <a:lvl1pPr lvl="0" marR="0" rtl="0" algn="ctr">
              <a:lnSpc>
                <a:spcPct val="90000"/>
              </a:lnSpc>
              <a:spcBef>
                <a:spcPts val="0"/>
              </a:spcBef>
              <a:spcAft>
                <a:spcPts val="0"/>
              </a:spcAft>
              <a:buClr>
                <a:schemeClr val="dk1"/>
              </a:buClr>
              <a:buSzPts val="1500"/>
              <a:buFont typeface="Calibri"/>
              <a:buNone/>
              <a:defRPr b="0" i="0" sz="4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 name="Shape 19"/>
          <p:cNvSpPr txBox="1"/>
          <p:nvPr>
            <p:ph idx="1" type="subTitle"/>
          </p:nvPr>
        </p:nvSpPr>
        <p:spPr>
          <a:xfrm>
            <a:off x="1143000" y="2701528"/>
            <a:ext cx="6858000" cy="1241700"/>
          </a:xfrm>
          <a:prstGeom prst="rect">
            <a:avLst/>
          </a:prstGeom>
          <a:noFill/>
          <a:ln>
            <a:noFill/>
          </a:ln>
        </p:spPr>
        <p:txBody>
          <a:bodyPr anchorCtr="0" anchor="t" bIns="91425" lIns="91425" spcFirstLastPara="1" rIns="91425" wrap="square" tIns="91425"/>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20" name="Shape 20"/>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1" name="Shape 21"/>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2" name="Shape 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58" name="Shape 158"/>
        <p:cNvGrpSpPr/>
        <p:nvPr/>
      </p:nvGrpSpPr>
      <p:grpSpPr>
        <a:xfrm>
          <a:off x="0" y="0"/>
          <a:ext cx="0" cy="0"/>
          <a:chOff x="0" y="0"/>
          <a:chExt cx="0" cy="0"/>
        </a:xfrm>
      </p:grpSpPr>
      <p:sp>
        <p:nvSpPr>
          <p:cNvPr id="159" name="Shape 159"/>
          <p:cNvSpPr txBox="1"/>
          <p:nvPr>
            <p:ph type="title"/>
          </p:nvPr>
        </p:nvSpPr>
        <p:spPr>
          <a:xfrm>
            <a:off x="508000" y="3600450"/>
            <a:ext cx="6447600" cy="4251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60" name="Shape 160"/>
          <p:cNvSpPr/>
          <p:nvPr>
            <p:ph idx="2" type="pic"/>
          </p:nvPr>
        </p:nvSpPr>
        <p:spPr>
          <a:xfrm>
            <a:off x="508000" y="457200"/>
            <a:ext cx="6447600" cy="2884200"/>
          </a:xfrm>
          <a:prstGeom prst="rect">
            <a:avLst/>
          </a:prstGeom>
          <a:noFill/>
          <a:ln>
            <a:noFill/>
          </a:ln>
        </p:spPr>
        <p:txBody>
          <a:bodyPr anchorCtr="0" anchor="t" bIns="91425" lIns="91425" spcFirstLastPara="1" rIns="91425" wrap="square" tIns="91425"/>
          <a:lstStyle>
            <a:lvl1pPr lvl="0" marR="0" rtl="0" algn="ctr">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1pPr>
            <a:lvl2pPr lvl="1"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2pPr>
            <a:lvl3pPr lvl="2"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3pPr>
            <a:lvl4pPr lvl="3"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4pPr>
            <a:lvl5pPr lvl="4"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5pPr>
            <a:lvl6pPr lvl="5"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6pPr>
            <a:lvl7pPr lvl="6"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7pPr>
            <a:lvl8pPr lvl="7"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8pPr>
            <a:lvl9pPr lvl="8"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9pPr>
          </a:lstStyle>
          <a:p/>
        </p:txBody>
      </p:sp>
      <p:sp>
        <p:nvSpPr>
          <p:cNvPr id="161" name="Shape 161"/>
          <p:cNvSpPr txBox="1"/>
          <p:nvPr>
            <p:ph idx="1" type="body"/>
          </p:nvPr>
        </p:nvSpPr>
        <p:spPr>
          <a:xfrm>
            <a:off x="508000" y="4025503"/>
            <a:ext cx="6447600" cy="5055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9pPr>
          </a:lstStyle>
          <a:p/>
        </p:txBody>
      </p:sp>
      <p:sp>
        <p:nvSpPr>
          <p:cNvPr id="162" name="Shape 162"/>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63" name="Shape 163"/>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
        <p:nvSpPr>
          <p:cNvPr id="164" name="Shape 164"/>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165" name="Shape 165"/>
        <p:cNvGrpSpPr/>
        <p:nvPr/>
      </p:nvGrpSpPr>
      <p:grpSpPr>
        <a:xfrm>
          <a:off x="0" y="0"/>
          <a:ext cx="0" cy="0"/>
          <a:chOff x="0" y="0"/>
          <a:chExt cx="0" cy="0"/>
        </a:xfrm>
      </p:grpSpPr>
      <p:sp>
        <p:nvSpPr>
          <p:cNvPr id="166" name="Shape 166"/>
          <p:cNvSpPr txBox="1"/>
          <p:nvPr>
            <p:ph type="title"/>
          </p:nvPr>
        </p:nvSpPr>
        <p:spPr>
          <a:xfrm>
            <a:off x="508001" y="457200"/>
            <a:ext cx="6447600" cy="25527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accent1"/>
              </a:buClr>
              <a:buSzPts val="3300"/>
              <a:buFont typeface="Trebuchet MS"/>
              <a:buNone/>
              <a:defRPr b="0" i="0" sz="33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67" name="Shape 167"/>
          <p:cNvSpPr txBox="1"/>
          <p:nvPr>
            <p:ph idx="1" type="body"/>
          </p:nvPr>
        </p:nvSpPr>
        <p:spPr>
          <a:xfrm>
            <a:off x="508001" y="3352800"/>
            <a:ext cx="6447600" cy="11784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68" name="Shape 168"/>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69" name="Shape 169"/>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70" name="Shape 170"/>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171" name="Shape 171"/>
        <p:cNvGrpSpPr/>
        <p:nvPr/>
      </p:nvGrpSpPr>
      <p:grpSpPr>
        <a:xfrm>
          <a:off x="0" y="0"/>
          <a:ext cx="0" cy="0"/>
          <a:chOff x="0" y="0"/>
          <a:chExt cx="0" cy="0"/>
        </a:xfrm>
      </p:grpSpPr>
      <p:sp>
        <p:nvSpPr>
          <p:cNvPr id="172" name="Shape 172"/>
          <p:cNvSpPr txBox="1"/>
          <p:nvPr>
            <p:ph type="title"/>
          </p:nvPr>
        </p:nvSpPr>
        <p:spPr>
          <a:xfrm>
            <a:off x="698500" y="457200"/>
            <a:ext cx="6070500" cy="22668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accent1"/>
              </a:buClr>
              <a:buSzPts val="3300"/>
              <a:buFont typeface="Trebuchet MS"/>
              <a:buNone/>
              <a:defRPr b="0" i="0" sz="33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73" name="Shape 173"/>
          <p:cNvSpPr txBox="1"/>
          <p:nvPr>
            <p:ph idx="1" type="body"/>
          </p:nvPr>
        </p:nvSpPr>
        <p:spPr>
          <a:xfrm>
            <a:off x="1024603" y="2724150"/>
            <a:ext cx="5418300" cy="2859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7F7F7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74" name="Shape 174"/>
          <p:cNvSpPr txBox="1"/>
          <p:nvPr>
            <p:ph idx="2" type="body"/>
          </p:nvPr>
        </p:nvSpPr>
        <p:spPr>
          <a:xfrm>
            <a:off x="508001" y="3352800"/>
            <a:ext cx="6447600" cy="11784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75" name="Shape 175"/>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76" name="Shape 176"/>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77" name="Shape 177"/>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
        <p:nvSpPr>
          <p:cNvPr id="178" name="Shape 178"/>
          <p:cNvSpPr txBox="1"/>
          <p:nvPr/>
        </p:nvSpPr>
        <p:spPr>
          <a:xfrm>
            <a:off x="406403" y="592783"/>
            <a:ext cx="457200" cy="438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9EDFF5"/>
              </a:buClr>
              <a:buSzPts val="1500"/>
              <a:buFont typeface="Arial"/>
              <a:buNone/>
            </a:pPr>
            <a:r>
              <a:rPr b="0" i="0" lang="en" sz="6000" u="none" cap="none" strike="noStrike">
                <a:solidFill>
                  <a:srgbClr val="9EDFF5"/>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179" name="Shape 179"/>
          <p:cNvSpPr txBox="1"/>
          <p:nvPr/>
        </p:nvSpPr>
        <p:spPr>
          <a:xfrm>
            <a:off x="6669758" y="2164917"/>
            <a:ext cx="457200" cy="438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9EDFF5"/>
              </a:buClr>
              <a:buSzPts val="1500"/>
              <a:buFont typeface="Arial"/>
              <a:buNone/>
            </a:pPr>
            <a:r>
              <a:rPr b="0" i="0" lang="en" sz="6000" u="none" cap="none" strike="noStrike">
                <a:solidFill>
                  <a:srgbClr val="9EDFF5"/>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80" name="Shape 180"/>
        <p:cNvGrpSpPr/>
        <p:nvPr/>
      </p:nvGrpSpPr>
      <p:grpSpPr>
        <a:xfrm>
          <a:off x="0" y="0"/>
          <a:ext cx="0" cy="0"/>
          <a:chOff x="0" y="0"/>
          <a:chExt cx="0" cy="0"/>
        </a:xfrm>
      </p:grpSpPr>
      <p:sp>
        <p:nvSpPr>
          <p:cNvPr id="181" name="Shape 181"/>
          <p:cNvSpPr txBox="1"/>
          <p:nvPr>
            <p:ph type="title"/>
          </p:nvPr>
        </p:nvSpPr>
        <p:spPr>
          <a:xfrm>
            <a:off x="508001" y="1448991"/>
            <a:ext cx="6447600" cy="19467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accent1"/>
              </a:buClr>
              <a:buSzPts val="3300"/>
              <a:buFont typeface="Trebuchet MS"/>
              <a:buNone/>
              <a:defRPr b="0" i="0" sz="33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82" name="Shape 182"/>
          <p:cNvSpPr txBox="1"/>
          <p:nvPr>
            <p:ph idx="1" type="body"/>
          </p:nvPr>
        </p:nvSpPr>
        <p:spPr>
          <a:xfrm>
            <a:off x="508001" y="3395586"/>
            <a:ext cx="6447600" cy="11355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83" name="Shape 183"/>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84" name="Shape 184"/>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85" name="Shape 185"/>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186" name="Shape 186"/>
        <p:cNvGrpSpPr/>
        <p:nvPr/>
      </p:nvGrpSpPr>
      <p:grpSpPr>
        <a:xfrm>
          <a:off x="0" y="0"/>
          <a:ext cx="0" cy="0"/>
          <a:chOff x="0" y="0"/>
          <a:chExt cx="0" cy="0"/>
        </a:xfrm>
      </p:grpSpPr>
      <p:sp>
        <p:nvSpPr>
          <p:cNvPr id="187" name="Shape 187"/>
          <p:cNvSpPr txBox="1"/>
          <p:nvPr>
            <p:ph type="title"/>
          </p:nvPr>
        </p:nvSpPr>
        <p:spPr>
          <a:xfrm>
            <a:off x="698500" y="457200"/>
            <a:ext cx="6070500" cy="22668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accent1"/>
              </a:buClr>
              <a:buSzPts val="3300"/>
              <a:buFont typeface="Trebuchet MS"/>
              <a:buNone/>
              <a:defRPr b="0" i="0" sz="33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88" name="Shape 188"/>
          <p:cNvSpPr txBox="1"/>
          <p:nvPr>
            <p:ph idx="1" type="body"/>
          </p:nvPr>
        </p:nvSpPr>
        <p:spPr>
          <a:xfrm>
            <a:off x="507998" y="3009900"/>
            <a:ext cx="6447600" cy="3855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800"/>
              </a:spcBef>
              <a:spcAft>
                <a:spcPts val="0"/>
              </a:spcAft>
              <a:buClr>
                <a:schemeClr val="accent1"/>
              </a:buClr>
              <a:buSzPts val="140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89" name="Shape 189"/>
          <p:cNvSpPr txBox="1"/>
          <p:nvPr>
            <p:ph idx="2" type="body"/>
          </p:nvPr>
        </p:nvSpPr>
        <p:spPr>
          <a:xfrm>
            <a:off x="508001" y="3395586"/>
            <a:ext cx="6447600" cy="11355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7F7F7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90" name="Shape 190"/>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91" name="Shape 191"/>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192" name="Shape 192"/>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
        <p:nvSpPr>
          <p:cNvPr id="193" name="Shape 193"/>
          <p:cNvSpPr txBox="1"/>
          <p:nvPr/>
        </p:nvSpPr>
        <p:spPr>
          <a:xfrm>
            <a:off x="406403" y="592783"/>
            <a:ext cx="457200" cy="438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9EDFF5"/>
              </a:buClr>
              <a:buSzPts val="1500"/>
              <a:buFont typeface="Arial"/>
              <a:buNone/>
            </a:pPr>
            <a:r>
              <a:rPr b="0" i="0" lang="en" sz="6000" u="none" cap="none" strike="noStrike">
                <a:solidFill>
                  <a:srgbClr val="9EDFF5"/>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194" name="Shape 194"/>
          <p:cNvSpPr txBox="1"/>
          <p:nvPr/>
        </p:nvSpPr>
        <p:spPr>
          <a:xfrm>
            <a:off x="6669758" y="2164917"/>
            <a:ext cx="457200" cy="438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9EDFF5"/>
              </a:buClr>
              <a:buSzPts val="1500"/>
              <a:buFont typeface="Arial"/>
              <a:buNone/>
            </a:pPr>
            <a:r>
              <a:rPr b="0" i="0" lang="en" sz="6000" u="none" cap="none" strike="noStrike">
                <a:solidFill>
                  <a:srgbClr val="9EDFF5"/>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195" name="Shape 195"/>
        <p:cNvGrpSpPr/>
        <p:nvPr/>
      </p:nvGrpSpPr>
      <p:grpSpPr>
        <a:xfrm>
          <a:off x="0" y="0"/>
          <a:ext cx="0" cy="0"/>
          <a:chOff x="0" y="0"/>
          <a:chExt cx="0" cy="0"/>
        </a:xfrm>
      </p:grpSpPr>
      <p:sp>
        <p:nvSpPr>
          <p:cNvPr id="196" name="Shape 196"/>
          <p:cNvSpPr txBox="1"/>
          <p:nvPr>
            <p:ph type="title"/>
          </p:nvPr>
        </p:nvSpPr>
        <p:spPr>
          <a:xfrm>
            <a:off x="514349" y="457200"/>
            <a:ext cx="6441000" cy="22668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accent1"/>
              </a:buClr>
              <a:buSzPts val="3300"/>
              <a:buFont typeface="Trebuchet MS"/>
              <a:buNone/>
              <a:defRPr b="0" i="0" sz="33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97" name="Shape 197"/>
          <p:cNvSpPr txBox="1"/>
          <p:nvPr>
            <p:ph idx="1" type="body"/>
          </p:nvPr>
        </p:nvSpPr>
        <p:spPr>
          <a:xfrm>
            <a:off x="507998" y="3009900"/>
            <a:ext cx="6447600" cy="3855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800"/>
              </a:spcBef>
              <a:spcAft>
                <a:spcPts val="0"/>
              </a:spcAft>
              <a:buClr>
                <a:schemeClr val="accent1"/>
              </a:buClr>
              <a:buSzPts val="1400"/>
              <a:buFont typeface="Noto Sans Symbols"/>
              <a:buNone/>
              <a:defRPr b="0" i="0" sz="1800" u="none" cap="none" strike="noStrike">
                <a:solidFill>
                  <a:schemeClr val="accent1"/>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98" name="Shape 198"/>
          <p:cNvSpPr txBox="1"/>
          <p:nvPr>
            <p:ph idx="2" type="body"/>
          </p:nvPr>
        </p:nvSpPr>
        <p:spPr>
          <a:xfrm>
            <a:off x="508001" y="3395586"/>
            <a:ext cx="6447600" cy="11355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7F7F7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99" name="Shape 199"/>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00" name="Shape 200"/>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01" name="Shape 201"/>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02" name="Shape 202"/>
        <p:cNvGrpSpPr/>
        <p:nvPr/>
      </p:nvGrpSpPr>
      <p:grpSpPr>
        <a:xfrm>
          <a:off x="0" y="0"/>
          <a:ext cx="0" cy="0"/>
          <a:chOff x="0" y="0"/>
          <a:chExt cx="0" cy="0"/>
        </a:xfrm>
      </p:grpSpPr>
      <p:sp>
        <p:nvSpPr>
          <p:cNvPr id="203" name="Shape 203"/>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204" name="Shape 204"/>
          <p:cNvSpPr txBox="1"/>
          <p:nvPr>
            <p:ph idx="1" type="body"/>
          </p:nvPr>
        </p:nvSpPr>
        <p:spPr>
          <a:xfrm rot="5400000">
            <a:off x="2276401" y="-148058"/>
            <a:ext cx="2910600" cy="64476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205" name="Shape 205"/>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06" name="Shape 206"/>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07" name="Shape 207"/>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08" name="Shape 208"/>
        <p:cNvGrpSpPr/>
        <p:nvPr/>
      </p:nvGrpSpPr>
      <p:grpSpPr>
        <a:xfrm>
          <a:off x="0" y="0"/>
          <a:ext cx="0" cy="0"/>
          <a:chOff x="0" y="0"/>
          <a:chExt cx="0" cy="0"/>
        </a:xfrm>
      </p:grpSpPr>
      <p:sp>
        <p:nvSpPr>
          <p:cNvPr id="209" name="Shape 209"/>
          <p:cNvSpPr txBox="1"/>
          <p:nvPr>
            <p:ph type="title"/>
          </p:nvPr>
        </p:nvSpPr>
        <p:spPr>
          <a:xfrm rot="5400000">
            <a:off x="4495661" y="1937248"/>
            <a:ext cx="3938700" cy="9786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210" name="Shape 210"/>
          <p:cNvSpPr txBox="1"/>
          <p:nvPr>
            <p:ph idx="1" type="body"/>
          </p:nvPr>
        </p:nvSpPr>
        <p:spPr>
          <a:xfrm rot="5400000">
            <a:off x="1186113" y="-221100"/>
            <a:ext cx="3938700" cy="52953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211" name="Shape 211"/>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12" name="Shape 212"/>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13" name="Shape 213"/>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31" name="Shape 231"/>
        <p:cNvGrpSpPr/>
        <p:nvPr/>
      </p:nvGrpSpPr>
      <p:grpSpPr>
        <a:xfrm>
          <a:off x="0" y="0"/>
          <a:ext cx="0" cy="0"/>
          <a:chOff x="0" y="0"/>
          <a:chExt cx="0" cy="0"/>
        </a:xfrm>
      </p:grpSpPr>
      <p:sp>
        <p:nvSpPr>
          <p:cNvPr id="232" name="Shape 232"/>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233" name="Shape 233"/>
          <p:cNvSpPr txBox="1"/>
          <p:nvPr>
            <p:ph idx="1" type="body"/>
          </p:nvPr>
        </p:nvSpPr>
        <p:spPr>
          <a:xfrm>
            <a:off x="508000" y="1620442"/>
            <a:ext cx="6447600" cy="29106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234" name="Shape 234"/>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35" name="Shape 235"/>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36" name="Shape 236"/>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37" name="Shape 237"/>
        <p:cNvGrpSpPr/>
        <p:nvPr/>
      </p:nvGrpSpPr>
      <p:grpSpPr>
        <a:xfrm>
          <a:off x="0" y="0"/>
          <a:ext cx="0" cy="0"/>
          <a:chOff x="0" y="0"/>
          <a:chExt cx="0" cy="0"/>
        </a:xfrm>
      </p:grpSpPr>
      <p:grpSp>
        <p:nvGrpSpPr>
          <p:cNvPr id="238" name="Shape 238"/>
          <p:cNvGrpSpPr/>
          <p:nvPr/>
        </p:nvGrpSpPr>
        <p:grpSpPr>
          <a:xfrm>
            <a:off x="0" y="-6349"/>
            <a:ext cx="9144107" cy="5149934"/>
            <a:chOff x="0" y="-8466"/>
            <a:chExt cx="12192142" cy="6866578"/>
          </a:xfrm>
        </p:grpSpPr>
        <p:sp>
          <p:nvSpPr>
            <p:cNvPr id="239" name="Shape 239"/>
            <p:cNvSpPr/>
            <p:nvPr/>
          </p:nvSpPr>
          <p:spPr>
            <a:xfrm>
              <a:off x="0" y="-7861"/>
              <a:ext cx="863700" cy="5698200"/>
            </a:xfrm>
            <a:custGeom>
              <a:pathLst>
                <a:path extrusionOk="0" h="120000" w="120000">
                  <a:moveTo>
                    <a:pt x="0" y="178"/>
                  </a:moveTo>
                  <a:lnTo>
                    <a:pt x="120000" y="0"/>
                  </a:lnTo>
                  <a:lnTo>
                    <a:pt x="120000" y="356"/>
                  </a:lnTo>
                  <a:lnTo>
                    <a:pt x="0" y="120000"/>
                  </a:lnTo>
                  <a:lnTo>
                    <a:pt x="0" y="178"/>
                  </a:lnTo>
                  <a:close/>
                </a:path>
              </a:pathLst>
            </a:custGeom>
            <a:solidFill>
              <a:schemeClr val="accent1">
                <a:alpha val="69019"/>
              </a:schemeClr>
            </a:solidFill>
            <a:ln>
              <a:noFill/>
            </a:ln>
          </p:spPr>
        </p:sp>
        <p:cxnSp>
          <p:nvCxnSpPr>
            <p:cNvPr id="240" name="Shape 240"/>
            <p:cNvCxnSpPr/>
            <p:nvPr/>
          </p:nvCxnSpPr>
          <p:spPr>
            <a:xfrm>
              <a:off x="9371011" y="0"/>
              <a:ext cx="1219200" cy="6858000"/>
            </a:xfrm>
            <a:prstGeom prst="straightConnector1">
              <a:avLst/>
            </a:prstGeom>
            <a:noFill/>
            <a:ln cap="flat" cmpd="sng" w="9525">
              <a:solidFill>
                <a:schemeClr val="accent1">
                  <a:alpha val="69019"/>
                </a:schemeClr>
              </a:solidFill>
              <a:prstDash val="solid"/>
              <a:round/>
              <a:headEnd len="sm" w="sm" type="none"/>
              <a:tailEnd len="sm" w="sm" type="none"/>
            </a:ln>
          </p:spPr>
        </p:cxnSp>
        <p:cxnSp>
          <p:nvCxnSpPr>
            <p:cNvPr id="241" name="Shape 241"/>
            <p:cNvCxnSpPr/>
            <p:nvPr/>
          </p:nvCxnSpPr>
          <p:spPr>
            <a:xfrm flipH="1">
              <a:off x="7425125" y="3681412"/>
              <a:ext cx="4763700" cy="3176700"/>
            </a:xfrm>
            <a:prstGeom prst="straightConnector1">
              <a:avLst/>
            </a:prstGeom>
            <a:noFill/>
            <a:ln cap="flat" cmpd="sng" w="9525">
              <a:solidFill>
                <a:schemeClr val="accent1">
                  <a:alpha val="69019"/>
                </a:schemeClr>
              </a:solidFill>
              <a:prstDash val="solid"/>
              <a:round/>
              <a:headEnd len="sm" w="sm" type="none"/>
              <a:tailEnd len="sm" w="sm" type="none"/>
            </a:ln>
          </p:spPr>
        </p:cxnSp>
        <p:sp>
          <p:nvSpPr>
            <p:cNvPr id="242" name="Shape 242"/>
            <p:cNvSpPr/>
            <p:nvPr/>
          </p:nvSpPr>
          <p:spPr>
            <a:xfrm>
              <a:off x="9181475" y="-8466"/>
              <a:ext cx="3007200" cy="6866400"/>
            </a:xfrm>
            <a:custGeom>
              <a:pathLst>
                <a:path extrusionOk="0" h="120000" w="120000">
                  <a:moveTo>
                    <a:pt x="81621" y="0"/>
                  </a:moveTo>
                  <a:lnTo>
                    <a:pt x="120000" y="0"/>
                  </a:lnTo>
                  <a:lnTo>
                    <a:pt x="120000" y="119999"/>
                  </a:lnTo>
                  <a:lnTo>
                    <a:pt x="0" y="119999"/>
                  </a:lnTo>
                  <a:lnTo>
                    <a:pt x="81621" y="0"/>
                  </a:lnTo>
                  <a:close/>
                </a:path>
              </a:pathLst>
            </a:custGeom>
            <a:solidFill>
              <a:schemeClr val="accent1">
                <a:alpha val="35686"/>
              </a:schemeClr>
            </a:solidFill>
            <a:ln>
              <a:noFill/>
            </a:ln>
          </p:spPr>
        </p:sp>
        <p:sp>
          <p:nvSpPr>
            <p:cNvPr id="243" name="Shape 243"/>
            <p:cNvSpPr/>
            <p:nvPr/>
          </p:nvSpPr>
          <p:spPr>
            <a:xfrm>
              <a:off x="9603442" y="-8466"/>
              <a:ext cx="2588700" cy="6866400"/>
            </a:xfrm>
            <a:custGeom>
              <a:pathLst>
                <a:path extrusionOk="0" h="120000" w="12000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244" name="Shape 244"/>
            <p:cNvSpPr/>
            <p:nvPr/>
          </p:nvSpPr>
          <p:spPr>
            <a:xfrm>
              <a:off x="8932332" y="3048000"/>
              <a:ext cx="3259800" cy="3810000"/>
            </a:xfrm>
            <a:prstGeom prst="triangle">
              <a:avLst>
                <a:gd fmla="val 100000" name="adj"/>
              </a:avLst>
            </a:prstGeom>
            <a:solidFill>
              <a:srgbClr val="16B0E3">
                <a:alpha val="6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5" name="Shape 245"/>
            <p:cNvSpPr/>
            <p:nvPr/>
          </p:nvSpPr>
          <p:spPr>
            <a:xfrm>
              <a:off x="9334500" y="-8466"/>
              <a:ext cx="2854200" cy="6866400"/>
            </a:xfrm>
            <a:custGeom>
              <a:pathLst>
                <a:path extrusionOk="0" h="120000" w="120000">
                  <a:moveTo>
                    <a:pt x="0" y="0"/>
                  </a:moveTo>
                  <a:lnTo>
                    <a:pt x="120000" y="0"/>
                  </a:lnTo>
                  <a:lnTo>
                    <a:pt x="120000" y="119999"/>
                  </a:lnTo>
                  <a:lnTo>
                    <a:pt x="103873" y="119999"/>
                  </a:lnTo>
                  <a:lnTo>
                    <a:pt x="0" y="0"/>
                  </a:lnTo>
                  <a:close/>
                </a:path>
              </a:pathLst>
            </a:custGeom>
            <a:solidFill>
              <a:srgbClr val="16B0E3">
                <a:alpha val="49019"/>
              </a:srgbClr>
            </a:solidFill>
            <a:ln>
              <a:noFill/>
            </a:ln>
          </p:spPr>
        </p:sp>
        <p:sp>
          <p:nvSpPr>
            <p:cNvPr id="246" name="Shape 246"/>
            <p:cNvSpPr/>
            <p:nvPr/>
          </p:nvSpPr>
          <p:spPr>
            <a:xfrm>
              <a:off x="10898729" y="-8466"/>
              <a:ext cx="1290000" cy="6866400"/>
            </a:xfrm>
            <a:custGeom>
              <a:pathLst>
                <a:path extrusionOk="0" h="120000" w="120000">
                  <a:moveTo>
                    <a:pt x="94852" y="0"/>
                  </a:moveTo>
                  <a:lnTo>
                    <a:pt x="120000" y="0"/>
                  </a:lnTo>
                  <a:lnTo>
                    <a:pt x="120000" y="120000"/>
                  </a:lnTo>
                  <a:lnTo>
                    <a:pt x="0" y="120000"/>
                  </a:lnTo>
                  <a:lnTo>
                    <a:pt x="94852" y="0"/>
                  </a:lnTo>
                  <a:close/>
                </a:path>
              </a:pathLst>
            </a:custGeom>
            <a:solidFill>
              <a:schemeClr val="accent2">
                <a:alpha val="69019"/>
              </a:schemeClr>
            </a:solidFill>
            <a:ln>
              <a:noFill/>
            </a:ln>
          </p:spPr>
        </p:sp>
        <p:sp>
          <p:nvSpPr>
            <p:cNvPr id="247" name="Shape 247"/>
            <p:cNvSpPr/>
            <p:nvPr/>
          </p:nvSpPr>
          <p:spPr>
            <a:xfrm>
              <a:off x="10938999" y="-8466"/>
              <a:ext cx="1249800" cy="6866400"/>
            </a:xfrm>
            <a:custGeom>
              <a:pathLst>
                <a:path extrusionOk="0" h="120000" w="120000">
                  <a:moveTo>
                    <a:pt x="0" y="0"/>
                  </a:moveTo>
                  <a:lnTo>
                    <a:pt x="120000" y="0"/>
                  </a:lnTo>
                  <a:lnTo>
                    <a:pt x="120000" y="120000"/>
                  </a:lnTo>
                  <a:lnTo>
                    <a:pt x="106515" y="120000"/>
                  </a:lnTo>
                  <a:lnTo>
                    <a:pt x="0" y="0"/>
                  </a:lnTo>
                  <a:close/>
                </a:path>
              </a:pathLst>
            </a:custGeom>
            <a:solidFill>
              <a:srgbClr val="226292">
                <a:alpha val="80000"/>
              </a:srgbClr>
            </a:solidFill>
            <a:ln>
              <a:noFill/>
            </a:ln>
          </p:spPr>
        </p:sp>
        <p:sp>
          <p:nvSpPr>
            <p:cNvPr id="248" name="Shape 248"/>
            <p:cNvSpPr/>
            <p:nvPr/>
          </p:nvSpPr>
          <p:spPr>
            <a:xfrm>
              <a:off x="10371665" y="3589867"/>
              <a:ext cx="1817100" cy="3268200"/>
            </a:xfrm>
            <a:prstGeom prst="triangle">
              <a:avLst>
                <a:gd fmla="val 100000" name="adj"/>
              </a:avLst>
            </a:prstGeom>
            <a:solidFill>
              <a:srgbClr val="16B0E3">
                <a:alpha val="6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249" name="Shape 249"/>
          <p:cNvSpPr txBox="1"/>
          <p:nvPr>
            <p:ph type="ctrTitle"/>
          </p:nvPr>
        </p:nvSpPr>
        <p:spPr>
          <a:xfrm>
            <a:off x="1130300" y="1803400"/>
            <a:ext cx="5825100" cy="1234800"/>
          </a:xfrm>
          <a:prstGeom prst="rect">
            <a:avLst/>
          </a:prstGeom>
          <a:noFill/>
          <a:ln>
            <a:noFill/>
          </a:ln>
        </p:spPr>
        <p:txBody>
          <a:bodyPr anchorCtr="0" anchor="b" bIns="91425" lIns="91425" spcFirstLastPara="1" rIns="91425" wrap="square" tIns="91425"/>
          <a:lstStyle>
            <a:lvl1pPr lvl="0" marR="0" rtl="0" algn="r">
              <a:lnSpc>
                <a:spcPct val="100000"/>
              </a:lnSpc>
              <a:spcBef>
                <a:spcPts val="0"/>
              </a:spcBef>
              <a:spcAft>
                <a:spcPts val="0"/>
              </a:spcAft>
              <a:buClr>
                <a:schemeClr val="accent1"/>
              </a:buClr>
              <a:buSzPts val="4100"/>
              <a:buFont typeface="Trebuchet MS"/>
              <a:buNone/>
              <a:defRPr b="0" i="0" sz="41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250" name="Shape 250"/>
          <p:cNvSpPr txBox="1"/>
          <p:nvPr>
            <p:ph idx="1" type="subTitle"/>
          </p:nvPr>
        </p:nvSpPr>
        <p:spPr>
          <a:xfrm>
            <a:off x="1130300" y="3038124"/>
            <a:ext cx="5825100" cy="822600"/>
          </a:xfrm>
          <a:prstGeom prst="rect">
            <a:avLst/>
          </a:prstGeom>
          <a:noFill/>
          <a:ln>
            <a:noFill/>
          </a:ln>
        </p:spPr>
        <p:txBody>
          <a:bodyPr anchorCtr="0" anchor="t" bIns="91425" lIns="91425" spcFirstLastPara="1" rIns="91425" wrap="square" tIns="91425"/>
          <a:lstStyle>
            <a:lvl1pPr lvl="0" marR="0" rtl="0" algn="r">
              <a:lnSpc>
                <a:spcPct val="100000"/>
              </a:lnSpc>
              <a:spcBef>
                <a:spcPts val="800"/>
              </a:spcBef>
              <a:spcAft>
                <a:spcPts val="0"/>
              </a:spcAft>
              <a:buClr>
                <a:schemeClr val="accent1"/>
              </a:buClr>
              <a:buSzPts val="1100"/>
              <a:buFont typeface="Noto Sans Symbols"/>
              <a:buNone/>
              <a:defRPr b="0" i="0" sz="1400" u="none" cap="none" strike="noStrike">
                <a:solidFill>
                  <a:srgbClr val="7F7F7F"/>
                </a:solidFill>
                <a:latin typeface="Trebuchet MS"/>
                <a:ea typeface="Trebuchet MS"/>
                <a:cs typeface="Trebuchet MS"/>
                <a:sym typeface="Trebuchet MS"/>
              </a:defRPr>
            </a:lvl1pPr>
            <a:lvl2pPr lvl="1" marR="0" rtl="0" algn="ctr">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2pPr>
            <a:lvl3pPr lvl="2" marR="0" rtl="0" algn="ctr">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3pPr>
            <a:lvl4pPr lvl="3"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4pPr>
            <a:lvl5pPr lvl="4"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5pPr>
            <a:lvl6pPr lvl="5"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6pPr>
            <a:lvl7pPr lvl="6"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7pPr>
            <a:lvl8pPr lvl="7"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8pPr>
            <a:lvl9pPr lvl="8" marR="0" rtl="0" algn="ctr">
              <a:lnSpc>
                <a:spcPct val="100000"/>
              </a:lnSpc>
              <a:spcBef>
                <a:spcPts val="800"/>
              </a:spcBef>
              <a:spcAft>
                <a:spcPts val="0"/>
              </a:spcAft>
              <a:buClr>
                <a:schemeClr val="accent1"/>
              </a:buClr>
              <a:buSzPts val="700"/>
              <a:buFont typeface="Noto Sans Symbols"/>
              <a:buNone/>
              <a:defRPr b="0" i="0" sz="900" u="none" cap="none" strike="noStrike">
                <a:solidFill>
                  <a:srgbClr val="888888"/>
                </a:solidFill>
                <a:latin typeface="Trebuchet MS"/>
                <a:ea typeface="Trebuchet MS"/>
                <a:cs typeface="Trebuchet MS"/>
                <a:sym typeface="Trebuchet MS"/>
              </a:defRPr>
            </a:lvl9pPr>
          </a:lstStyle>
          <a:p/>
        </p:txBody>
      </p:sp>
      <p:sp>
        <p:nvSpPr>
          <p:cNvPr id="251" name="Shape 251"/>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52" name="Shape 252"/>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53" name="Shape 253"/>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spTree>
      <p:nvGrpSpPr>
        <p:cNvPr id="23" name="Shape 23"/>
        <p:cNvGrpSpPr/>
        <p:nvPr/>
      </p:nvGrpSpPr>
      <p:grpSpPr>
        <a:xfrm>
          <a:off x="0" y="0"/>
          <a:ext cx="0" cy="0"/>
          <a:chOff x="0" y="0"/>
          <a:chExt cx="0" cy="0"/>
        </a:xfrm>
      </p:grpSpPr>
      <p:sp>
        <p:nvSpPr>
          <p:cNvPr id="24" name="Shape 24"/>
          <p:cNvSpPr txBox="1"/>
          <p:nvPr>
            <p:ph type="title"/>
          </p:nvPr>
        </p:nvSpPr>
        <p:spPr>
          <a:xfrm>
            <a:off x="623888" y="1282304"/>
            <a:ext cx="7886700" cy="21396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5" name="Shape 25"/>
          <p:cNvSpPr txBox="1"/>
          <p:nvPr>
            <p:ph idx="1" type="body"/>
          </p:nvPr>
        </p:nvSpPr>
        <p:spPr>
          <a:xfrm>
            <a:off x="623888" y="3442097"/>
            <a:ext cx="7886700" cy="11250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26" name="Shape 26"/>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7" name="Shape 27"/>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28" name="Shape 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54" name="Shape 254"/>
        <p:cNvGrpSpPr/>
        <p:nvPr/>
      </p:nvGrpSpPr>
      <p:grpSpPr>
        <a:xfrm>
          <a:off x="0" y="0"/>
          <a:ext cx="0" cy="0"/>
          <a:chOff x="0" y="0"/>
          <a:chExt cx="0" cy="0"/>
        </a:xfrm>
      </p:grpSpPr>
      <p:sp>
        <p:nvSpPr>
          <p:cNvPr id="255" name="Shape 255"/>
          <p:cNvSpPr txBox="1"/>
          <p:nvPr>
            <p:ph type="title"/>
          </p:nvPr>
        </p:nvSpPr>
        <p:spPr>
          <a:xfrm>
            <a:off x="508001" y="2025650"/>
            <a:ext cx="6447600" cy="13701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accent1"/>
              </a:buClr>
              <a:buSzPts val="3000"/>
              <a:buFont typeface="Trebuchet MS"/>
              <a:buNone/>
              <a:defRPr b="0" i="0" sz="30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256" name="Shape 256"/>
          <p:cNvSpPr txBox="1"/>
          <p:nvPr>
            <p:ph idx="1" type="body"/>
          </p:nvPr>
        </p:nvSpPr>
        <p:spPr>
          <a:xfrm>
            <a:off x="508001" y="3395586"/>
            <a:ext cx="6447600" cy="6453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1200"/>
              <a:buFont typeface="Noto Sans Symbols"/>
              <a:buNone/>
              <a:defRPr b="0" i="0" sz="1500" u="none" cap="none" strike="noStrike">
                <a:solidFill>
                  <a:srgbClr val="7F7F7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257" name="Shape 257"/>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58" name="Shape 258"/>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59" name="Shape 259"/>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60" name="Shape 260"/>
        <p:cNvGrpSpPr/>
        <p:nvPr/>
      </p:nvGrpSpPr>
      <p:grpSpPr>
        <a:xfrm>
          <a:off x="0" y="0"/>
          <a:ext cx="0" cy="0"/>
          <a:chOff x="0" y="0"/>
          <a:chExt cx="0" cy="0"/>
        </a:xfrm>
      </p:grpSpPr>
      <p:sp>
        <p:nvSpPr>
          <p:cNvPr id="261" name="Shape 261"/>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262" name="Shape 262"/>
          <p:cNvSpPr txBox="1"/>
          <p:nvPr>
            <p:ph idx="1" type="body"/>
          </p:nvPr>
        </p:nvSpPr>
        <p:spPr>
          <a:xfrm>
            <a:off x="508000" y="1620442"/>
            <a:ext cx="3138000" cy="29106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263" name="Shape 263"/>
          <p:cNvSpPr txBox="1"/>
          <p:nvPr>
            <p:ph idx="2" type="body"/>
          </p:nvPr>
        </p:nvSpPr>
        <p:spPr>
          <a:xfrm>
            <a:off x="3817477" y="1620442"/>
            <a:ext cx="3138000" cy="29106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264" name="Shape 264"/>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65" name="Shape 265"/>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66" name="Shape 266"/>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67" name="Shape 267"/>
        <p:cNvGrpSpPr/>
        <p:nvPr/>
      </p:nvGrpSpPr>
      <p:grpSpPr>
        <a:xfrm>
          <a:off x="0" y="0"/>
          <a:ext cx="0" cy="0"/>
          <a:chOff x="0" y="0"/>
          <a:chExt cx="0" cy="0"/>
        </a:xfrm>
      </p:grpSpPr>
      <p:sp>
        <p:nvSpPr>
          <p:cNvPr id="268" name="Shape 268"/>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269" name="Shape 269"/>
          <p:cNvSpPr txBox="1"/>
          <p:nvPr>
            <p:ph idx="1" type="body"/>
          </p:nvPr>
        </p:nvSpPr>
        <p:spPr>
          <a:xfrm>
            <a:off x="506809" y="1620737"/>
            <a:ext cx="3139200" cy="4323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800"/>
              </a:spcBef>
              <a:spcAft>
                <a:spcPts val="0"/>
              </a:spcAft>
              <a:buClr>
                <a:schemeClr val="accent1"/>
              </a:buClr>
              <a:buSzPts val="140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200"/>
              <a:buFont typeface="Noto Sans Symbols"/>
              <a:buNone/>
              <a:defRPr b="1" i="0" sz="15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100"/>
              <a:buFont typeface="Noto Sans Symbols"/>
              <a:buNone/>
              <a:defRPr b="1" i="0" sz="14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9pPr>
          </a:lstStyle>
          <a:p/>
        </p:txBody>
      </p:sp>
      <p:sp>
        <p:nvSpPr>
          <p:cNvPr id="270" name="Shape 270"/>
          <p:cNvSpPr txBox="1"/>
          <p:nvPr>
            <p:ph idx="2" type="body"/>
          </p:nvPr>
        </p:nvSpPr>
        <p:spPr>
          <a:xfrm>
            <a:off x="506809" y="2052933"/>
            <a:ext cx="3139200" cy="24780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271" name="Shape 271"/>
          <p:cNvSpPr txBox="1"/>
          <p:nvPr>
            <p:ph idx="3" type="body"/>
          </p:nvPr>
        </p:nvSpPr>
        <p:spPr>
          <a:xfrm>
            <a:off x="3816287" y="1620737"/>
            <a:ext cx="3139200" cy="4323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800"/>
              </a:spcBef>
              <a:spcAft>
                <a:spcPts val="0"/>
              </a:spcAft>
              <a:buClr>
                <a:schemeClr val="accent1"/>
              </a:buClr>
              <a:buSzPts val="140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200"/>
              <a:buFont typeface="Noto Sans Symbols"/>
              <a:buNone/>
              <a:defRPr b="1" i="0" sz="15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100"/>
              <a:buFont typeface="Noto Sans Symbols"/>
              <a:buNone/>
              <a:defRPr b="1" i="0" sz="14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1000"/>
              <a:buFont typeface="Noto Sans Symbols"/>
              <a:buNone/>
              <a:defRPr b="1" i="0" sz="1200" u="none" cap="none" strike="noStrike">
                <a:solidFill>
                  <a:srgbClr val="3F3F3F"/>
                </a:solidFill>
                <a:latin typeface="Trebuchet MS"/>
                <a:ea typeface="Trebuchet MS"/>
                <a:cs typeface="Trebuchet MS"/>
                <a:sym typeface="Trebuchet MS"/>
              </a:defRPr>
            </a:lvl9pPr>
          </a:lstStyle>
          <a:p/>
        </p:txBody>
      </p:sp>
      <p:sp>
        <p:nvSpPr>
          <p:cNvPr id="272" name="Shape 272"/>
          <p:cNvSpPr txBox="1"/>
          <p:nvPr>
            <p:ph idx="4" type="body"/>
          </p:nvPr>
        </p:nvSpPr>
        <p:spPr>
          <a:xfrm>
            <a:off x="3816287" y="2052933"/>
            <a:ext cx="3139200" cy="24780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273" name="Shape 273"/>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74" name="Shape 274"/>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75" name="Shape 275"/>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6" name="Shape 276"/>
        <p:cNvGrpSpPr/>
        <p:nvPr/>
      </p:nvGrpSpPr>
      <p:grpSpPr>
        <a:xfrm>
          <a:off x="0" y="0"/>
          <a:ext cx="0" cy="0"/>
          <a:chOff x="0" y="0"/>
          <a:chExt cx="0" cy="0"/>
        </a:xfrm>
      </p:grpSpPr>
      <p:sp>
        <p:nvSpPr>
          <p:cNvPr id="277" name="Shape 277"/>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278" name="Shape 278"/>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79" name="Shape 279"/>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80" name="Shape 280"/>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81" name="Shape 281"/>
        <p:cNvGrpSpPr/>
        <p:nvPr/>
      </p:nvGrpSpPr>
      <p:grpSpPr>
        <a:xfrm>
          <a:off x="0" y="0"/>
          <a:ext cx="0" cy="0"/>
          <a:chOff x="0" y="0"/>
          <a:chExt cx="0" cy="0"/>
        </a:xfrm>
      </p:grpSpPr>
      <p:sp>
        <p:nvSpPr>
          <p:cNvPr id="282" name="Shape 282"/>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83" name="Shape 283"/>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84" name="Shape 284"/>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85" name="Shape 285"/>
        <p:cNvGrpSpPr/>
        <p:nvPr/>
      </p:nvGrpSpPr>
      <p:grpSpPr>
        <a:xfrm>
          <a:off x="0" y="0"/>
          <a:ext cx="0" cy="0"/>
          <a:chOff x="0" y="0"/>
          <a:chExt cx="0" cy="0"/>
        </a:xfrm>
      </p:grpSpPr>
      <p:sp>
        <p:nvSpPr>
          <p:cNvPr id="286" name="Shape 286"/>
          <p:cNvSpPr txBox="1"/>
          <p:nvPr>
            <p:ph type="title"/>
          </p:nvPr>
        </p:nvSpPr>
        <p:spPr>
          <a:xfrm>
            <a:off x="508000" y="1123953"/>
            <a:ext cx="2890800" cy="9588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accent1"/>
              </a:buClr>
              <a:buSzPts val="1500"/>
              <a:buFont typeface="Trebuchet MS"/>
              <a:buNone/>
              <a:defRPr b="0" i="0" sz="15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287" name="Shape 287"/>
          <p:cNvSpPr txBox="1"/>
          <p:nvPr>
            <p:ph idx="1" type="body"/>
          </p:nvPr>
        </p:nvSpPr>
        <p:spPr>
          <a:xfrm>
            <a:off x="3570345" y="386193"/>
            <a:ext cx="3385200" cy="414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288" name="Shape 288"/>
          <p:cNvSpPr txBox="1"/>
          <p:nvPr>
            <p:ph idx="2" type="body"/>
          </p:nvPr>
        </p:nvSpPr>
        <p:spPr>
          <a:xfrm>
            <a:off x="508000" y="2082801"/>
            <a:ext cx="2890800" cy="19383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9pPr>
          </a:lstStyle>
          <a:p/>
        </p:txBody>
      </p:sp>
      <p:sp>
        <p:nvSpPr>
          <p:cNvPr id="289" name="Shape 289"/>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90" name="Shape 290"/>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91" name="Shape 291"/>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92" name="Shape 292"/>
        <p:cNvGrpSpPr/>
        <p:nvPr/>
      </p:nvGrpSpPr>
      <p:grpSpPr>
        <a:xfrm>
          <a:off x="0" y="0"/>
          <a:ext cx="0" cy="0"/>
          <a:chOff x="0" y="0"/>
          <a:chExt cx="0" cy="0"/>
        </a:xfrm>
      </p:grpSpPr>
      <p:sp>
        <p:nvSpPr>
          <p:cNvPr id="293" name="Shape 293"/>
          <p:cNvSpPr txBox="1"/>
          <p:nvPr>
            <p:ph type="title"/>
          </p:nvPr>
        </p:nvSpPr>
        <p:spPr>
          <a:xfrm>
            <a:off x="508000" y="3600450"/>
            <a:ext cx="6447600" cy="4251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294" name="Shape 294"/>
          <p:cNvSpPr/>
          <p:nvPr>
            <p:ph idx="2" type="pic"/>
          </p:nvPr>
        </p:nvSpPr>
        <p:spPr>
          <a:xfrm>
            <a:off x="508000" y="457200"/>
            <a:ext cx="6447600" cy="2884200"/>
          </a:xfrm>
          <a:prstGeom prst="rect">
            <a:avLst/>
          </a:prstGeom>
          <a:noFill/>
          <a:ln>
            <a:noFill/>
          </a:ln>
        </p:spPr>
        <p:txBody>
          <a:bodyPr anchorCtr="0" anchor="t" bIns="91425" lIns="91425" spcFirstLastPara="1" rIns="91425" wrap="square" tIns="91425"/>
          <a:lstStyle>
            <a:lvl1pPr lvl="0" marR="0" rtl="0" algn="ctr">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1pPr>
            <a:lvl2pPr lvl="1"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2pPr>
            <a:lvl3pPr lvl="2"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3pPr>
            <a:lvl4pPr lvl="3"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4pPr>
            <a:lvl5pPr lvl="4"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5pPr>
            <a:lvl6pPr lvl="5"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6pPr>
            <a:lvl7pPr lvl="6"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7pPr>
            <a:lvl8pPr lvl="7"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8pPr>
            <a:lvl9pPr lvl="8"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9pPr>
          </a:lstStyle>
          <a:p/>
        </p:txBody>
      </p:sp>
      <p:sp>
        <p:nvSpPr>
          <p:cNvPr id="295" name="Shape 295"/>
          <p:cNvSpPr txBox="1"/>
          <p:nvPr>
            <p:ph idx="1" type="body"/>
          </p:nvPr>
        </p:nvSpPr>
        <p:spPr>
          <a:xfrm>
            <a:off x="508000" y="4025503"/>
            <a:ext cx="6447600" cy="5055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600"/>
              <a:buFont typeface="Noto Sans Symbols"/>
              <a:buNone/>
              <a:defRPr b="0" i="0" sz="8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500"/>
              <a:buFont typeface="Noto Sans Symbols"/>
              <a:buNone/>
              <a:defRPr b="0" i="0" sz="700" u="none" cap="none" strike="noStrike">
                <a:solidFill>
                  <a:srgbClr val="3F3F3F"/>
                </a:solidFill>
                <a:latin typeface="Trebuchet MS"/>
                <a:ea typeface="Trebuchet MS"/>
                <a:cs typeface="Trebuchet MS"/>
                <a:sym typeface="Trebuchet MS"/>
              </a:defRPr>
            </a:lvl9pPr>
          </a:lstStyle>
          <a:p/>
        </p:txBody>
      </p:sp>
      <p:sp>
        <p:nvSpPr>
          <p:cNvPr id="296" name="Shape 296"/>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97" name="Shape 297"/>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
        <p:nvSpPr>
          <p:cNvPr id="298" name="Shape 298"/>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299" name="Shape 299"/>
        <p:cNvGrpSpPr/>
        <p:nvPr/>
      </p:nvGrpSpPr>
      <p:grpSpPr>
        <a:xfrm>
          <a:off x="0" y="0"/>
          <a:ext cx="0" cy="0"/>
          <a:chOff x="0" y="0"/>
          <a:chExt cx="0" cy="0"/>
        </a:xfrm>
      </p:grpSpPr>
      <p:sp>
        <p:nvSpPr>
          <p:cNvPr id="300" name="Shape 300"/>
          <p:cNvSpPr txBox="1"/>
          <p:nvPr>
            <p:ph type="title"/>
          </p:nvPr>
        </p:nvSpPr>
        <p:spPr>
          <a:xfrm>
            <a:off x="508001" y="457200"/>
            <a:ext cx="6447600" cy="25527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accent1"/>
              </a:buClr>
              <a:buSzPts val="3300"/>
              <a:buFont typeface="Trebuchet MS"/>
              <a:buNone/>
              <a:defRPr b="0" i="0" sz="33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01" name="Shape 301"/>
          <p:cNvSpPr txBox="1"/>
          <p:nvPr>
            <p:ph idx="1" type="body"/>
          </p:nvPr>
        </p:nvSpPr>
        <p:spPr>
          <a:xfrm>
            <a:off x="508001" y="3352800"/>
            <a:ext cx="6447600" cy="11784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302" name="Shape 302"/>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03" name="Shape 303"/>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04" name="Shape 304"/>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305" name="Shape 305"/>
        <p:cNvGrpSpPr/>
        <p:nvPr/>
      </p:nvGrpSpPr>
      <p:grpSpPr>
        <a:xfrm>
          <a:off x="0" y="0"/>
          <a:ext cx="0" cy="0"/>
          <a:chOff x="0" y="0"/>
          <a:chExt cx="0" cy="0"/>
        </a:xfrm>
      </p:grpSpPr>
      <p:sp>
        <p:nvSpPr>
          <p:cNvPr id="306" name="Shape 306"/>
          <p:cNvSpPr txBox="1"/>
          <p:nvPr>
            <p:ph type="title"/>
          </p:nvPr>
        </p:nvSpPr>
        <p:spPr>
          <a:xfrm>
            <a:off x="698500" y="457200"/>
            <a:ext cx="6070500" cy="22668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accent1"/>
              </a:buClr>
              <a:buSzPts val="3300"/>
              <a:buFont typeface="Trebuchet MS"/>
              <a:buNone/>
              <a:defRPr b="0" i="0" sz="33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07" name="Shape 307"/>
          <p:cNvSpPr txBox="1"/>
          <p:nvPr>
            <p:ph idx="1" type="body"/>
          </p:nvPr>
        </p:nvSpPr>
        <p:spPr>
          <a:xfrm>
            <a:off x="1024603" y="2724150"/>
            <a:ext cx="5418300" cy="2859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7F7F7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308" name="Shape 308"/>
          <p:cNvSpPr txBox="1"/>
          <p:nvPr>
            <p:ph idx="2" type="body"/>
          </p:nvPr>
        </p:nvSpPr>
        <p:spPr>
          <a:xfrm>
            <a:off x="508001" y="3352800"/>
            <a:ext cx="6447600" cy="11784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309" name="Shape 309"/>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10" name="Shape 310"/>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11" name="Shape 311"/>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
        <p:nvSpPr>
          <p:cNvPr id="312" name="Shape 312"/>
          <p:cNvSpPr txBox="1"/>
          <p:nvPr/>
        </p:nvSpPr>
        <p:spPr>
          <a:xfrm>
            <a:off x="406403" y="592783"/>
            <a:ext cx="457200" cy="438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9EDFF5"/>
              </a:buClr>
              <a:buSzPts val="1500"/>
              <a:buFont typeface="Arial"/>
              <a:buNone/>
            </a:pPr>
            <a:r>
              <a:rPr b="0" i="0" lang="en" sz="6000" u="none" cap="none" strike="noStrike">
                <a:solidFill>
                  <a:srgbClr val="9EDFF5"/>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313" name="Shape 313"/>
          <p:cNvSpPr txBox="1"/>
          <p:nvPr/>
        </p:nvSpPr>
        <p:spPr>
          <a:xfrm>
            <a:off x="6669758" y="2164917"/>
            <a:ext cx="457200" cy="438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9EDFF5"/>
              </a:buClr>
              <a:buSzPts val="1500"/>
              <a:buFont typeface="Arial"/>
              <a:buNone/>
            </a:pPr>
            <a:r>
              <a:rPr b="0" i="0" lang="en" sz="6000" u="none" cap="none" strike="noStrike">
                <a:solidFill>
                  <a:srgbClr val="9EDFF5"/>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314" name="Shape 314"/>
        <p:cNvGrpSpPr/>
        <p:nvPr/>
      </p:nvGrpSpPr>
      <p:grpSpPr>
        <a:xfrm>
          <a:off x="0" y="0"/>
          <a:ext cx="0" cy="0"/>
          <a:chOff x="0" y="0"/>
          <a:chExt cx="0" cy="0"/>
        </a:xfrm>
      </p:grpSpPr>
      <p:sp>
        <p:nvSpPr>
          <p:cNvPr id="315" name="Shape 315"/>
          <p:cNvSpPr txBox="1"/>
          <p:nvPr>
            <p:ph type="title"/>
          </p:nvPr>
        </p:nvSpPr>
        <p:spPr>
          <a:xfrm>
            <a:off x="508001" y="1448991"/>
            <a:ext cx="6447600" cy="19467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accent1"/>
              </a:buClr>
              <a:buSzPts val="3300"/>
              <a:buFont typeface="Trebuchet MS"/>
              <a:buNone/>
              <a:defRPr b="0" i="0" sz="33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16" name="Shape 316"/>
          <p:cNvSpPr txBox="1"/>
          <p:nvPr>
            <p:ph idx="1" type="body"/>
          </p:nvPr>
        </p:nvSpPr>
        <p:spPr>
          <a:xfrm>
            <a:off x="508001" y="3395586"/>
            <a:ext cx="6447600" cy="11355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317" name="Shape 317"/>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18" name="Shape 318"/>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19" name="Shape 319"/>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showMasterSp="0" type="twoObj">
  <p:cSld name="TWO_OBJECTS">
    <p:spTree>
      <p:nvGrpSpPr>
        <p:cNvPr id="29" name="Shape 29"/>
        <p:cNvGrpSpPr/>
        <p:nvPr/>
      </p:nvGrpSpPr>
      <p:grpSpPr>
        <a:xfrm>
          <a:off x="0" y="0"/>
          <a:ext cx="0" cy="0"/>
          <a:chOff x="0" y="0"/>
          <a:chExt cx="0" cy="0"/>
        </a:xfrm>
      </p:grpSpPr>
      <p:sp>
        <p:nvSpPr>
          <p:cNvPr id="30" name="Shape 30"/>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1" name="Shape 31"/>
          <p:cNvSpPr txBox="1"/>
          <p:nvPr>
            <p:ph idx="1" type="body"/>
          </p:nvPr>
        </p:nvSpPr>
        <p:spPr>
          <a:xfrm>
            <a:off x="628650" y="1369219"/>
            <a:ext cx="3886200" cy="3263400"/>
          </a:xfrm>
          <a:prstGeom prst="rect">
            <a:avLst/>
          </a:prstGeom>
          <a:noFill/>
          <a:ln>
            <a:noFill/>
          </a:ln>
        </p:spPr>
        <p:txBody>
          <a:bodyPr anchorCtr="0" anchor="t" bIns="91425" lIns="91425" spcFirstLastPara="1" rIns="91425" wrap="square" tIns="9142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2" name="Shape 32"/>
          <p:cNvSpPr txBox="1"/>
          <p:nvPr>
            <p:ph idx="2" type="body"/>
          </p:nvPr>
        </p:nvSpPr>
        <p:spPr>
          <a:xfrm>
            <a:off x="4629150" y="1369219"/>
            <a:ext cx="3886200" cy="3263400"/>
          </a:xfrm>
          <a:prstGeom prst="rect">
            <a:avLst/>
          </a:prstGeom>
          <a:noFill/>
          <a:ln>
            <a:noFill/>
          </a:ln>
        </p:spPr>
        <p:txBody>
          <a:bodyPr anchorCtr="0" anchor="t" bIns="91425" lIns="91425" spcFirstLastPara="1" rIns="91425" wrap="square" tIns="9142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3" name="Shape 33"/>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34" name="Shape 34"/>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35" name="Shape 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320" name="Shape 320"/>
        <p:cNvGrpSpPr/>
        <p:nvPr/>
      </p:nvGrpSpPr>
      <p:grpSpPr>
        <a:xfrm>
          <a:off x="0" y="0"/>
          <a:ext cx="0" cy="0"/>
          <a:chOff x="0" y="0"/>
          <a:chExt cx="0" cy="0"/>
        </a:xfrm>
      </p:grpSpPr>
      <p:sp>
        <p:nvSpPr>
          <p:cNvPr id="321" name="Shape 321"/>
          <p:cNvSpPr txBox="1"/>
          <p:nvPr>
            <p:ph type="title"/>
          </p:nvPr>
        </p:nvSpPr>
        <p:spPr>
          <a:xfrm>
            <a:off x="698500" y="457200"/>
            <a:ext cx="6070500" cy="22668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accent1"/>
              </a:buClr>
              <a:buSzPts val="3300"/>
              <a:buFont typeface="Trebuchet MS"/>
              <a:buNone/>
              <a:defRPr b="0" i="0" sz="33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22" name="Shape 322"/>
          <p:cNvSpPr txBox="1"/>
          <p:nvPr>
            <p:ph idx="1" type="body"/>
          </p:nvPr>
        </p:nvSpPr>
        <p:spPr>
          <a:xfrm>
            <a:off x="507998" y="3009900"/>
            <a:ext cx="6447600" cy="3855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800"/>
              </a:spcBef>
              <a:spcAft>
                <a:spcPts val="0"/>
              </a:spcAft>
              <a:buClr>
                <a:schemeClr val="accent1"/>
              </a:buClr>
              <a:buSzPts val="140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323" name="Shape 323"/>
          <p:cNvSpPr txBox="1"/>
          <p:nvPr>
            <p:ph idx="2" type="body"/>
          </p:nvPr>
        </p:nvSpPr>
        <p:spPr>
          <a:xfrm>
            <a:off x="508001" y="3395586"/>
            <a:ext cx="6447600" cy="11355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7F7F7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324" name="Shape 324"/>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25" name="Shape 325"/>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26" name="Shape 326"/>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
        <p:nvSpPr>
          <p:cNvPr id="327" name="Shape 327"/>
          <p:cNvSpPr txBox="1"/>
          <p:nvPr/>
        </p:nvSpPr>
        <p:spPr>
          <a:xfrm>
            <a:off x="406403" y="592783"/>
            <a:ext cx="457200" cy="438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9EDFF5"/>
              </a:buClr>
              <a:buSzPts val="1500"/>
              <a:buFont typeface="Arial"/>
              <a:buNone/>
            </a:pPr>
            <a:r>
              <a:rPr b="0" i="0" lang="en" sz="6000" u="none" cap="none" strike="noStrike">
                <a:solidFill>
                  <a:srgbClr val="9EDFF5"/>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328" name="Shape 328"/>
          <p:cNvSpPr txBox="1"/>
          <p:nvPr/>
        </p:nvSpPr>
        <p:spPr>
          <a:xfrm>
            <a:off x="6669758" y="2164917"/>
            <a:ext cx="457200" cy="438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9EDFF5"/>
              </a:buClr>
              <a:buSzPts val="1500"/>
              <a:buFont typeface="Arial"/>
              <a:buNone/>
            </a:pPr>
            <a:r>
              <a:rPr b="0" i="0" lang="en" sz="6000" u="none" cap="none" strike="noStrike">
                <a:solidFill>
                  <a:srgbClr val="9EDFF5"/>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329" name="Shape 329"/>
        <p:cNvGrpSpPr/>
        <p:nvPr/>
      </p:nvGrpSpPr>
      <p:grpSpPr>
        <a:xfrm>
          <a:off x="0" y="0"/>
          <a:ext cx="0" cy="0"/>
          <a:chOff x="0" y="0"/>
          <a:chExt cx="0" cy="0"/>
        </a:xfrm>
      </p:grpSpPr>
      <p:sp>
        <p:nvSpPr>
          <p:cNvPr id="330" name="Shape 330"/>
          <p:cNvSpPr txBox="1"/>
          <p:nvPr>
            <p:ph type="title"/>
          </p:nvPr>
        </p:nvSpPr>
        <p:spPr>
          <a:xfrm>
            <a:off x="514349" y="457200"/>
            <a:ext cx="6441000" cy="22668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accent1"/>
              </a:buClr>
              <a:buSzPts val="3300"/>
              <a:buFont typeface="Trebuchet MS"/>
              <a:buNone/>
              <a:defRPr b="0" i="0" sz="33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31" name="Shape 331"/>
          <p:cNvSpPr txBox="1"/>
          <p:nvPr>
            <p:ph idx="1" type="body"/>
          </p:nvPr>
        </p:nvSpPr>
        <p:spPr>
          <a:xfrm>
            <a:off x="507998" y="3009900"/>
            <a:ext cx="6447600" cy="3855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800"/>
              </a:spcBef>
              <a:spcAft>
                <a:spcPts val="0"/>
              </a:spcAft>
              <a:buClr>
                <a:schemeClr val="accent1"/>
              </a:buClr>
              <a:buSzPts val="1400"/>
              <a:buFont typeface="Noto Sans Symbols"/>
              <a:buNone/>
              <a:defRPr b="0" i="0" sz="1800" u="none" cap="none" strike="noStrike">
                <a:solidFill>
                  <a:schemeClr val="accent1"/>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3F3F3F"/>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700"/>
              <a:buFont typeface="Noto Sans Symbols"/>
              <a:buNone/>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332" name="Shape 332"/>
          <p:cNvSpPr txBox="1"/>
          <p:nvPr>
            <p:ph idx="2" type="body"/>
          </p:nvPr>
        </p:nvSpPr>
        <p:spPr>
          <a:xfrm>
            <a:off x="508001" y="3395586"/>
            <a:ext cx="6447600" cy="11355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7F7F7F"/>
                </a:solidFill>
                <a:latin typeface="Trebuchet MS"/>
                <a:ea typeface="Trebuchet MS"/>
                <a:cs typeface="Trebuchet MS"/>
                <a:sym typeface="Trebuchet MS"/>
              </a:defRPr>
            </a:lvl1pPr>
            <a:lvl2pPr indent="-228600" lvl="1" marL="914400" marR="0" rtl="0" algn="l">
              <a:lnSpc>
                <a:spcPct val="100000"/>
              </a:lnSpc>
              <a:spcBef>
                <a:spcPts val="800"/>
              </a:spcBef>
              <a:spcAft>
                <a:spcPts val="0"/>
              </a:spcAft>
              <a:buClr>
                <a:schemeClr val="accent1"/>
              </a:buClr>
              <a:buSzPts val="1100"/>
              <a:buFont typeface="Noto Sans Symbols"/>
              <a:buNone/>
              <a:defRPr b="0" i="0" sz="1400" u="none" cap="none" strike="noStrike">
                <a:solidFill>
                  <a:srgbClr val="888888"/>
                </a:solidFill>
                <a:latin typeface="Trebuchet MS"/>
                <a:ea typeface="Trebuchet MS"/>
                <a:cs typeface="Trebuchet MS"/>
                <a:sym typeface="Trebuchet MS"/>
              </a:defRPr>
            </a:lvl2pPr>
            <a:lvl3pPr indent="-228600" lvl="2" marL="1371600" marR="0" rtl="0" algn="l">
              <a:lnSpc>
                <a:spcPct val="100000"/>
              </a:lnSpc>
              <a:spcBef>
                <a:spcPts val="800"/>
              </a:spcBef>
              <a:spcAft>
                <a:spcPts val="0"/>
              </a:spcAft>
              <a:buClr>
                <a:schemeClr val="accent1"/>
              </a:buClr>
              <a:buSzPts val="1000"/>
              <a:buFont typeface="Noto Sans Symbols"/>
              <a:buNone/>
              <a:defRPr b="0" i="0" sz="1200" u="none" cap="none" strike="noStrike">
                <a:solidFill>
                  <a:srgbClr val="888888"/>
                </a:solidFill>
                <a:latin typeface="Trebuchet MS"/>
                <a:ea typeface="Trebuchet MS"/>
                <a:cs typeface="Trebuchet MS"/>
                <a:sym typeface="Trebuchet MS"/>
              </a:defRPr>
            </a:lvl3pPr>
            <a:lvl4pPr indent="-228600" lvl="3" marL="1828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4pPr>
            <a:lvl5pPr indent="-228600" lvl="4" marL="22860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5pPr>
            <a:lvl6pPr indent="-228600" lvl="5" marL="27432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6pPr>
            <a:lvl7pPr indent="-228600" lvl="6" marL="32004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7pPr>
            <a:lvl8pPr indent="-228600" lvl="7" marL="36576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8pPr>
            <a:lvl9pPr indent="-228600" lvl="8" marL="4114800" marR="0" rtl="0" algn="l">
              <a:lnSpc>
                <a:spcPct val="100000"/>
              </a:lnSpc>
              <a:spcBef>
                <a:spcPts val="800"/>
              </a:spcBef>
              <a:spcAft>
                <a:spcPts val="0"/>
              </a:spcAft>
              <a:buClr>
                <a:schemeClr val="accent1"/>
              </a:buClr>
              <a:buSzPts val="800"/>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333" name="Shape 333"/>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34" name="Shape 334"/>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35" name="Shape 335"/>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36" name="Shape 336"/>
        <p:cNvGrpSpPr/>
        <p:nvPr/>
      </p:nvGrpSpPr>
      <p:grpSpPr>
        <a:xfrm>
          <a:off x="0" y="0"/>
          <a:ext cx="0" cy="0"/>
          <a:chOff x="0" y="0"/>
          <a:chExt cx="0" cy="0"/>
        </a:xfrm>
      </p:grpSpPr>
      <p:sp>
        <p:nvSpPr>
          <p:cNvPr id="337" name="Shape 337"/>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38" name="Shape 338"/>
          <p:cNvSpPr txBox="1"/>
          <p:nvPr>
            <p:ph idx="1" type="body"/>
          </p:nvPr>
        </p:nvSpPr>
        <p:spPr>
          <a:xfrm rot="5400000">
            <a:off x="2276402" y="-148057"/>
            <a:ext cx="2910600" cy="64476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339" name="Shape 339"/>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40" name="Shape 340"/>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41" name="Shape 341"/>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42" name="Shape 342"/>
        <p:cNvGrpSpPr/>
        <p:nvPr/>
      </p:nvGrpSpPr>
      <p:grpSpPr>
        <a:xfrm>
          <a:off x="0" y="0"/>
          <a:ext cx="0" cy="0"/>
          <a:chOff x="0" y="0"/>
          <a:chExt cx="0" cy="0"/>
        </a:xfrm>
      </p:grpSpPr>
      <p:sp>
        <p:nvSpPr>
          <p:cNvPr id="343" name="Shape 343"/>
          <p:cNvSpPr txBox="1"/>
          <p:nvPr>
            <p:ph type="title"/>
          </p:nvPr>
        </p:nvSpPr>
        <p:spPr>
          <a:xfrm rot="5400000">
            <a:off x="4495661" y="1937249"/>
            <a:ext cx="3938700" cy="9786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44" name="Shape 344"/>
          <p:cNvSpPr txBox="1"/>
          <p:nvPr>
            <p:ph idx="1" type="body"/>
          </p:nvPr>
        </p:nvSpPr>
        <p:spPr>
          <a:xfrm rot="5400000">
            <a:off x="1186114" y="-221100"/>
            <a:ext cx="3938700" cy="52953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345" name="Shape 345"/>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46" name="Shape 346"/>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347" name="Shape 347"/>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showMasterSp="0" type="twoTxTwoObj">
  <p:cSld name="TWO_OBJECTS_WITH_TEXT">
    <p:spTree>
      <p:nvGrpSpPr>
        <p:cNvPr id="36" name="Shape 36"/>
        <p:cNvGrpSpPr/>
        <p:nvPr/>
      </p:nvGrpSpPr>
      <p:grpSpPr>
        <a:xfrm>
          <a:off x="0" y="0"/>
          <a:ext cx="0" cy="0"/>
          <a:chOff x="0" y="0"/>
          <a:chExt cx="0" cy="0"/>
        </a:xfrm>
      </p:grpSpPr>
      <p:sp>
        <p:nvSpPr>
          <p:cNvPr id="37" name="Shape 37"/>
          <p:cNvSpPr txBox="1"/>
          <p:nvPr>
            <p:ph type="title"/>
          </p:nvPr>
        </p:nvSpPr>
        <p:spPr>
          <a:xfrm>
            <a:off x="629841"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8" name="Shape 38"/>
          <p:cNvSpPr txBox="1"/>
          <p:nvPr>
            <p:ph idx="1" type="body"/>
          </p:nvPr>
        </p:nvSpPr>
        <p:spPr>
          <a:xfrm>
            <a:off x="629841" y="1260872"/>
            <a:ext cx="3868200" cy="6180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39" name="Shape 39"/>
          <p:cNvSpPr txBox="1"/>
          <p:nvPr>
            <p:ph idx="2" type="body"/>
          </p:nvPr>
        </p:nvSpPr>
        <p:spPr>
          <a:xfrm>
            <a:off x="629841" y="1878806"/>
            <a:ext cx="3868200" cy="2763300"/>
          </a:xfrm>
          <a:prstGeom prst="rect">
            <a:avLst/>
          </a:prstGeom>
          <a:noFill/>
          <a:ln>
            <a:noFill/>
          </a:ln>
        </p:spPr>
        <p:txBody>
          <a:bodyPr anchorCtr="0" anchor="t" bIns="91425" lIns="91425" spcFirstLastPara="1" rIns="91425" wrap="square" tIns="9142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0" name="Shape 40"/>
          <p:cNvSpPr txBox="1"/>
          <p:nvPr>
            <p:ph idx="3" type="body"/>
          </p:nvPr>
        </p:nvSpPr>
        <p:spPr>
          <a:xfrm>
            <a:off x="4629150" y="1260872"/>
            <a:ext cx="3887400" cy="6180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41" name="Shape 41"/>
          <p:cNvSpPr txBox="1"/>
          <p:nvPr>
            <p:ph idx="4" type="body"/>
          </p:nvPr>
        </p:nvSpPr>
        <p:spPr>
          <a:xfrm>
            <a:off x="4629150" y="1878806"/>
            <a:ext cx="3887400" cy="2763300"/>
          </a:xfrm>
          <a:prstGeom prst="rect">
            <a:avLst/>
          </a:prstGeom>
          <a:noFill/>
          <a:ln>
            <a:noFill/>
          </a:ln>
        </p:spPr>
        <p:txBody>
          <a:bodyPr anchorCtr="0" anchor="t" bIns="91425" lIns="91425" spcFirstLastPara="1" rIns="91425" wrap="square" tIns="9142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2" name="Shape 42"/>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43" name="Shape 43"/>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44" name="Shape 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showMasterSp="0" type="titleOnly">
  <p:cSld name="TITLE_ONLY">
    <p:spTree>
      <p:nvGrpSpPr>
        <p:cNvPr id="45" name="Shape 45"/>
        <p:cNvGrpSpPr/>
        <p:nvPr/>
      </p:nvGrpSpPr>
      <p:grpSpPr>
        <a:xfrm>
          <a:off x="0" y="0"/>
          <a:ext cx="0" cy="0"/>
          <a:chOff x="0" y="0"/>
          <a:chExt cx="0" cy="0"/>
        </a:xfrm>
      </p:grpSpPr>
      <p:sp>
        <p:nvSpPr>
          <p:cNvPr id="46" name="Shape 46"/>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7" name="Shape 47"/>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48" name="Shape 48"/>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49" name="Shape 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type="blank">
  <p:cSld name="BLANK">
    <p:spTree>
      <p:nvGrpSpPr>
        <p:cNvPr id="50" name="Shape 50"/>
        <p:cNvGrpSpPr/>
        <p:nvPr/>
      </p:nvGrpSpPr>
      <p:grpSpPr>
        <a:xfrm>
          <a:off x="0" y="0"/>
          <a:ext cx="0" cy="0"/>
          <a:chOff x="0" y="0"/>
          <a:chExt cx="0" cy="0"/>
        </a:xfrm>
      </p:grpSpPr>
      <p:sp>
        <p:nvSpPr>
          <p:cNvPr id="51" name="Shape 51"/>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52" name="Shape 52"/>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53" name="Shape 5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showMasterSp="0" type="objTx">
  <p:cSld name="OBJECT_WITH_CAPTION_TEXT">
    <p:spTree>
      <p:nvGrpSpPr>
        <p:cNvPr id="54" name="Shape 54"/>
        <p:cNvGrpSpPr/>
        <p:nvPr/>
      </p:nvGrpSpPr>
      <p:grpSpPr>
        <a:xfrm>
          <a:off x="0" y="0"/>
          <a:ext cx="0" cy="0"/>
          <a:chOff x="0" y="0"/>
          <a:chExt cx="0" cy="0"/>
        </a:xfrm>
      </p:grpSpPr>
      <p:sp>
        <p:nvSpPr>
          <p:cNvPr id="55" name="Shape 55"/>
          <p:cNvSpPr txBox="1"/>
          <p:nvPr>
            <p:ph type="title"/>
          </p:nvPr>
        </p:nvSpPr>
        <p:spPr>
          <a:xfrm>
            <a:off x="629841" y="342900"/>
            <a:ext cx="2949300" cy="12000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8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6" name="Shape 56"/>
          <p:cNvSpPr txBox="1"/>
          <p:nvPr>
            <p:ph idx="1" type="body"/>
          </p:nvPr>
        </p:nvSpPr>
        <p:spPr>
          <a:xfrm>
            <a:off x="3887391" y="740569"/>
            <a:ext cx="4629000" cy="3655200"/>
          </a:xfrm>
          <a:prstGeom prst="rect">
            <a:avLst/>
          </a:prstGeom>
          <a:noFill/>
          <a:ln>
            <a:noFill/>
          </a:ln>
        </p:spPr>
        <p:txBody>
          <a:bodyPr anchorCtr="0" anchor="t" bIns="91425" lIns="91425" spcFirstLastPara="1" rIns="91425" wrap="square" tIns="91425"/>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7" name="Shape 57"/>
          <p:cNvSpPr txBox="1"/>
          <p:nvPr>
            <p:ph idx="2" type="body"/>
          </p:nvPr>
        </p:nvSpPr>
        <p:spPr>
          <a:xfrm>
            <a:off x="629841" y="1543050"/>
            <a:ext cx="2949300" cy="28587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58" name="Shape 58"/>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59" name="Shape 59"/>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60" name="Shape 6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61" name="Shape 61"/>
        <p:cNvGrpSpPr/>
        <p:nvPr/>
      </p:nvGrpSpPr>
      <p:grpSpPr>
        <a:xfrm>
          <a:off x="0" y="0"/>
          <a:ext cx="0" cy="0"/>
          <a:chOff x="0" y="0"/>
          <a:chExt cx="0" cy="0"/>
        </a:xfrm>
      </p:grpSpPr>
      <p:sp>
        <p:nvSpPr>
          <p:cNvPr id="62" name="Shape 62"/>
          <p:cNvSpPr txBox="1"/>
          <p:nvPr>
            <p:ph type="title"/>
          </p:nvPr>
        </p:nvSpPr>
        <p:spPr>
          <a:xfrm>
            <a:off x="629841" y="342900"/>
            <a:ext cx="2949300" cy="12000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8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3" name="Shape 63"/>
          <p:cNvSpPr/>
          <p:nvPr>
            <p:ph idx="2" type="pic"/>
          </p:nvPr>
        </p:nvSpPr>
        <p:spPr>
          <a:xfrm>
            <a:off x="3887391" y="740569"/>
            <a:ext cx="4629000" cy="3655200"/>
          </a:xfrm>
          <a:prstGeom prst="rect">
            <a:avLst/>
          </a:prstGeom>
          <a:noFill/>
          <a:ln>
            <a:noFill/>
          </a:ln>
        </p:spPr>
        <p:txBody>
          <a:bodyPr anchorCtr="0" anchor="t" bIns="91425" lIns="91425" spcFirstLastPara="1" rIns="91425" wrap="square" tIns="91425"/>
          <a:lstStyle>
            <a:lvl1pPr lvl="0" marR="0" rtl="0" algn="l">
              <a:lnSpc>
                <a:spcPct val="90000"/>
              </a:lnSpc>
              <a:spcBef>
                <a:spcPts val="800"/>
              </a:spcBef>
              <a:spcAft>
                <a:spcPts val="0"/>
              </a:spcAft>
              <a:buClr>
                <a:schemeClr val="dk1"/>
              </a:buClr>
              <a:buSzPts val="11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1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9pPr>
          </a:lstStyle>
          <a:p/>
        </p:txBody>
      </p:sp>
      <p:sp>
        <p:nvSpPr>
          <p:cNvPr id="64" name="Shape 64"/>
          <p:cNvSpPr txBox="1"/>
          <p:nvPr>
            <p:ph idx="1" type="body"/>
          </p:nvPr>
        </p:nvSpPr>
        <p:spPr>
          <a:xfrm>
            <a:off x="629841" y="1543050"/>
            <a:ext cx="2949300" cy="28587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65" name="Shape 65"/>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theme" Target="../theme/theme1.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theme" Target="../theme/theme2.xml"/><Relationship Id="rId16" Type="http://schemas.openxmlformats.org/officeDocument/2006/relationships/slideLayout" Target="../slideLayouts/slideLayout43.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Shape 6"/>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Shape 7"/>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Shape 8"/>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9" name="Shape 9"/>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1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10" name="Shape 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25"/>
              <a:buFont typeface="Calibri"/>
              <a:buNone/>
              <a:defRPr b="0" i="0" sz="9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0" name="Shape 80"/>
        <p:cNvGrpSpPr/>
        <p:nvPr/>
      </p:nvGrpSpPr>
      <p:grpSpPr>
        <a:xfrm>
          <a:off x="0" y="0"/>
          <a:ext cx="0" cy="0"/>
          <a:chOff x="0" y="0"/>
          <a:chExt cx="0" cy="0"/>
        </a:xfrm>
      </p:grpSpPr>
      <p:grpSp>
        <p:nvGrpSpPr>
          <p:cNvPr id="81" name="Shape 81"/>
          <p:cNvGrpSpPr/>
          <p:nvPr/>
        </p:nvGrpSpPr>
        <p:grpSpPr>
          <a:xfrm>
            <a:off x="0" y="-6350"/>
            <a:ext cx="9144107" cy="5149934"/>
            <a:chOff x="0" y="-8466"/>
            <a:chExt cx="12192142" cy="6866578"/>
          </a:xfrm>
        </p:grpSpPr>
        <p:cxnSp>
          <p:nvCxnSpPr>
            <p:cNvPr id="82" name="Shape 82"/>
            <p:cNvCxnSpPr/>
            <p:nvPr/>
          </p:nvCxnSpPr>
          <p:spPr>
            <a:xfrm>
              <a:off x="9371011" y="0"/>
              <a:ext cx="1219200" cy="6858000"/>
            </a:xfrm>
            <a:prstGeom prst="straightConnector1">
              <a:avLst/>
            </a:prstGeom>
            <a:noFill/>
            <a:ln cap="flat" cmpd="sng" w="9525">
              <a:solidFill>
                <a:schemeClr val="accent1">
                  <a:alpha val="69019"/>
                </a:schemeClr>
              </a:solidFill>
              <a:prstDash val="solid"/>
              <a:round/>
              <a:headEnd len="sm" w="sm" type="none"/>
              <a:tailEnd len="sm" w="sm" type="none"/>
            </a:ln>
          </p:spPr>
        </p:cxnSp>
        <p:cxnSp>
          <p:nvCxnSpPr>
            <p:cNvPr id="83" name="Shape 83"/>
            <p:cNvCxnSpPr/>
            <p:nvPr/>
          </p:nvCxnSpPr>
          <p:spPr>
            <a:xfrm flipH="1">
              <a:off x="7425124" y="3681412"/>
              <a:ext cx="4763700" cy="3176700"/>
            </a:xfrm>
            <a:prstGeom prst="straightConnector1">
              <a:avLst/>
            </a:prstGeom>
            <a:noFill/>
            <a:ln cap="flat" cmpd="sng" w="9525">
              <a:solidFill>
                <a:schemeClr val="accent1">
                  <a:alpha val="69019"/>
                </a:schemeClr>
              </a:solidFill>
              <a:prstDash val="solid"/>
              <a:round/>
              <a:headEnd len="sm" w="sm" type="none"/>
              <a:tailEnd len="sm" w="sm" type="none"/>
            </a:ln>
          </p:spPr>
        </p:cxnSp>
        <p:sp>
          <p:nvSpPr>
            <p:cNvPr id="84" name="Shape 84"/>
            <p:cNvSpPr/>
            <p:nvPr/>
          </p:nvSpPr>
          <p:spPr>
            <a:xfrm>
              <a:off x="9181475" y="-8466"/>
              <a:ext cx="3007200" cy="6866400"/>
            </a:xfrm>
            <a:custGeom>
              <a:pathLst>
                <a:path extrusionOk="0" h="120000" w="120000">
                  <a:moveTo>
                    <a:pt x="81621" y="0"/>
                  </a:moveTo>
                  <a:lnTo>
                    <a:pt x="120000" y="0"/>
                  </a:lnTo>
                  <a:lnTo>
                    <a:pt x="120000" y="119999"/>
                  </a:lnTo>
                  <a:lnTo>
                    <a:pt x="0" y="119999"/>
                  </a:lnTo>
                  <a:lnTo>
                    <a:pt x="81621" y="0"/>
                  </a:lnTo>
                  <a:close/>
                </a:path>
              </a:pathLst>
            </a:custGeom>
            <a:solidFill>
              <a:schemeClr val="accent1">
                <a:alpha val="34901"/>
              </a:schemeClr>
            </a:solidFill>
            <a:ln>
              <a:noFill/>
            </a:ln>
          </p:spPr>
        </p:sp>
        <p:sp>
          <p:nvSpPr>
            <p:cNvPr id="85" name="Shape 85"/>
            <p:cNvSpPr/>
            <p:nvPr/>
          </p:nvSpPr>
          <p:spPr>
            <a:xfrm>
              <a:off x="9603442" y="-8466"/>
              <a:ext cx="2588700" cy="6866400"/>
            </a:xfrm>
            <a:custGeom>
              <a:pathLst>
                <a:path extrusionOk="0" h="120000" w="12000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86" name="Shape 86"/>
            <p:cNvSpPr/>
            <p:nvPr/>
          </p:nvSpPr>
          <p:spPr>
            <a:xfrm>
              <a:off x="8932332" y="3048000"/>
              <a:ext cx="3259800" cy="3810000"/>
            </a:xfrm>
            <a:prstGeom prst="triangle">
              <a:avLst>
                <a:gd fmla="val 100000" name="adj"/>
              </a:avLst>
            </a:prstGeom>
            <a:solidFill>
              <a:srgbClr val="16B0E3">
                <a:alpha val="6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7" name="Shape 87"/>
            <p:cNvSpPr/>
            <p:nvPr/>
          </p:nvSpPr>
          <p:spPr>
            <a:xfrm>
              <a:off x="9334500" y="-8466"/>
              <a:ext cx="2854200" cy="6866400"/>
            </a:xfrm>
            <a:custGeom>
              <a:pathLst>
                <a:path extrusionOk="0" h="120000" w="120000">
                  <a:moveTo>
                    <a:pt x="0" y="0"/>
                  </a:moveTo>
                  <a:lnTo>
                    <a:pt x="120000" y="0"/>
                  </a:lnTo>
                  <a:lnTo>
                    <a:pt x="120000" y="119999"/>
                  </a:lnTo>
                  <a:lnTo>
                    <a:pt x="103873" y="119999"/>
                  </a:lnTo>
                  <a:lnTo>
                    <a:pt x="0" y="0"/>
                  </a:lnTo>
                  <a:close/>
                </a:path>
              </a:pathLst>
            </a:custGeom>
            <a:solidFill>
              <a:srgbClr val="16B0E3">
                <a:alpha val="49019"/>
              </a:srgbClr>
            </a:solidFill>
            <a:ln>
              <a:noFill/>
            </a:ln>
          </p:spPr>
        </p:sp>
        <p:sp>
          <p:nvSpPr>
            <p:cNvPr id="88" name="Shape 88"/>
            <p:cNvSpPr/>
            <p:nvPr/>
          </p:nvSpPr>
          <p:spPr>
            <a:xfrm>
              <a:off x="10898729" y="-8466"/>
              <a:ext cx="1290000" cy="6866400"/>
            </a:xfrm>
            <a:custGeom>
              <a:pathLst>
                <a:path extrusionOk="0" h="120000" w="120000">
                  <a:moveTo>
                    <a:pt x="94852" y="0"/>
                  </a:moveTo>
                  <a:lnTo>
                    <a:pt x="120000" y="0"/>
                  </a:lnTo>
                  <a:lnTo>
                    <a:pt x="120000" y="120000"/>
                  </a:lnTo>
                  <a:lnTo>
                    <a:pt x="0" y="120000"/>
                  </a:lnTo>
                  <a:lnTo>
                    <a:pt x="94852" y="0"/>
                  </a:lnTo>
                  <a:close/>
                </a:path>
              </a:pathLst>
            </a:custGeom>
            <a:solidFill>
              <a:schemeClr val="accent2">
                <a:alpha val="69019"/>
              </a:schemeClr>
            </a:solidFill>
            <a:ln>
              <a:noFill/>
            </a:ln>
          </p:spPr>
        </p:sp>
        <p:sp>
          <p:nvSpPr>
            <p:cNvPr id="89" name="Shape 89"/>
            <p:cNvSpPr/>
            <p:nvPr/>
          </p:nvSpPr>
          <p:spPr>
            <a:xfrm>
              <a:off x="10938999" y="-8466"/>
              <a:ext cx="1249800" cy="6866400"/>
            </a:xfrm>
            <a:custGeom>
              <a:pathLst>
                <a:path extrusionOk="0" h="120000" w="120000">
                  <a:moveTo>
                    <a:pt x="0" y="0"/>
                  </a:moveTo>
                  <a:lnTo>
                    <a:pt x="120000" y="0"/>
                  </a:lnTo>
                  <a:lnTo>
                    <a:pt x="120000" y="120000"/>
                  </a:lnTo>
                  <a:lnTo>
                    <a:pt x="106515" y="120000"/>
                  </a:lnTo>
                  <a:lnTo>
                    <a:pt x="0" y="0"/>
                  </a:lnTo>
                  <a:close/>
                </a:path>
              </a:pathLst>
            </a:custGeom>
            <a:solidFill>
              <a:srgbClr val="226292">
                <a:alpha val="80000"/>
              </a:srgbClr>
            </a:solidFill>
            <a:ln>
              <a:noFill/>
            </a:ln>
          </p:spPr>
        </p:sp>
        <p:sp>
          <p:nvSpPr>
            <p:cNvPr id="90" name="Shape 90"/>
            <p:cNvSpPr/>
            <p:nvPr/>
          </p:nvSpPr>
          <p:spPr>
            <a:xfrm>
              <a:off x="10371665" y="3589867"/>
              <a:ext cx="1817100" cy="3268200"/>
            </a:xfrm>
            <a:prstGeom prst="triangle">
              <a:avLst>
                <a:gd fmla="val 100000" name="adj"/>
              </a:avLst>
            </a:prstGeom>
            <a:solidFill>
              <a:srgbClr val="16B0E3">
                <a:alpha val="6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1" name="Shape 91"/>
            <p:cNvSpPr/>
            <p:nvPr/>
          </p:nvSpPr>
          <p:spPr>
            <a:xfrm>
              <a:off x="0" y="4013200"/>
              <a:ext cx="448800" cy="2844900"/>
            </a:xfrm>
            <a:prstGeom prst="triangle">
              <a:avLst>
                <a:gd fmla="val 0" name="adj"/>
              </a:avLst>
            </a:prstGeom>
            <a:solidFill>
              <a:schemeClr val="accent1">
                <a:alpha val="69019"/>
              </a:scheme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92" name="Shape 92"/>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93" name="Shape 93"/>
          <p:cNvSpPr txBox="1"/>
          <p:nvPr>
            <p:ph idx="1" type="body"/>
          </p:nvPr>
        </p:nvSpPr>
        <p:spPr>
          <a:xfrm>
            <a:off x="508000" y="1620442"/>
            <a:ext cx="6447600" cy="29106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94" name="Shape 94"/>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95" name="Shape 95"/>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96" name="Shape 96"/>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4" name="Shape 214"/>
        <p:cNvGrpSpPr/>
        <p:nvPr/>
      </p:nvGrpSpPr>
      <p:grpSpPr>
        <a:xfrm>
          <a:off x="0" y="0"/>
          <a:ext cx="0" cy="0"/>
          <a:chOff x="0" y="0"/>
          <a:chExt cx="0" cy="0"/>
        </a:xfrm>
      </p:grpSpPr>
      <p:grpSp>
        <p:nvGrpSpPr>
          <p:cNvPr id="215" name="Shape 215"/>
          <p:cNvGrpSpPr/>
          <p:nvPr/>
        </p:nvGrpSpPr>
        <p:grpSpPr>
          <a:xfrm>
            <a:off x="0" y="-6349"/>
            <a:ext cx="9144107" cy="5149934"/>
            <a:chOff x="0" y="-8466"/>
            <a:chExt cx="12192142" cy="6866578"/>
          </a:xfrm>
        </p:grpSpPr>
        <p:cxnSp>
          <p:nvCxnSpPr>
            <p:cNvPr id="216" name="Shape 216"/>
            <p:cNvCxnSpPr/>
            <p:nvPr/>
          </p:nvCxnSpPr>
          <p:spPr>
            <a:xfrm>
              <a:off x="9371011" y="0"/>
              <a:ext cx="1219200" cy="6858000"/>
            </a:xfrm>
            <a:prstGeom prst="straightConnector1">
              <a:avLst/>
            </a:prstGeom>
            <a:noFill/>
            <a:ln cap="flat" cmpd="sng" w="9525">
              <a:solidFill>
                <a:schemeClr val="accent1">
                  <a:alpha val="69019"/>
                </a:schemeClr>
              </a:solidFill>
              <a:prstDash val="solid"/>
              <a:round/>
              <a:headEnd len="sm" w="sm" type="none"/>
              <a:tailEnd len="sm" w="sm" type="none"/>
            </a:ln>
          </p:spPr>
        </p:cxnSp>
        <p:cxnSp>
          <p:nvCxnSpPr>
            <p:cNvPr id="217" name="Shape 217"/>
            <p:cNvCxnSpPr/>
            <p:nvPr/>
          </p:nvCxnSpPr>
          <p:spPr>
            <a:xfrm flipH="1">
              <a:off x="7425125" y="3681412"/>
              <a:ext cx="4763700" cy="3176700"/>
            </a:xfrm>
            <a:prstGeom prst="straightConnector1">
              <a:avLst/>
            </a:prstGeom>
            <a:noFill/>
            <a:ln cap="flat" cmpd="sng" w="9525">
              <a:solidFill>
                <a:schemeClr val="accent1">
                  <a:alpha val="69019"/>
                </a:schemeClr>
              </a:solidFill>
              <a:prstDash val="solid"/>
              <a:round/>
              <a:headEnd len="sm" w="sm" type="none"/>
              <a:tailEnd len="sm" w="sm" type="none"/>
            </a:ln>
          </p:spPr>
        </p:cxnSp>
        <p:sp>
          <p:nvSpPr>
            <p:cNvPr id="218" name="Shape 218"/>
            <p:cNvSpPr/>
            <p:nvPr/>
          </p:nvSpPr>
          <p:spPr>
            <a:xfrm>
              <a:off x="9181475" y="-8466"/>
              <a:ext cx="3007200" cy="6866400"/>
            </a:xfrm>
            <a:custGeom>
              <a:pathLst>
                <a:path extrusionOk="0" h="120000" w="120000">
                  <a:moveTo>
                    <a:pt x="81621" y="0"/>
                  </a:moveTo>
                  <a:lnTo>
                    <a:pt x="120000" y="0"/>
                  </a:lnTo>
                  <a:lnTo>
                    <a:pt x="120000" y="119999"/>
                  </a:lnTo>
                  <a:lnTo>
                    <a:pt x="0" y="119999"/>
                  </a:lnTo>
                  <a:lnTo>
                    <a:pt x="81621" y="0"/>
                  </a:lnTo>
                  <a:close/>
                </a:path>
              </a:pathLst>
            </a:custGeom>
            <a:solidFill>
              <a:schemeClr val="accent1">
                <a:alpha val="35686"/>
              </a:schemeClr>
            </a:solidFill>
            <a:ln>
              <a:noFill/>
            </a:ln>
          </p:spPr>
        </p:sp>
        <p:sp>
          <p:nvSpPr>
            <p:cNvPr id="219" name="Shape 219"/>
            <p:cNvSpPr/>
            <p:nvPr/>
          </p:nvSpPr>
          <p:spPr>
            <a:xfrm>
              <a:off x="9603442" y="-8466"/>
              <a:ext cx="2588700" cy="6866400"/>
            </a:xfrm>
            <a:custGeom>
              <a:pathLst>
                <a:path extrusionOk="0" h="120000" w="12000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220" name="Shape 220"/>
            <p:cNvSpPr/>
            <p:nvPr/>
          </p:nvSpPr>
          <p:spPr>
            <a:xfrm>
              <a:off x="8932332" y="3048000"/>
              <a:ext cx="3259800" cy="3810000"/>
            </a:xfrm>
            <a:prstGeom prst="triangle">
              <a:avLst>
                <a:gd fmla="val 100000" name="adj"/>
              </a:avLst>
            </a:prstGeom>
            <a:solidFill>
              <a:srgbClr val="16B0E3">
                <a:alpha val="6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1" name="Shape 221"/>
            <p:cNvSpPr/>
            <p:nvPr/>
          </p:nvSpPr>
          <p:spPr>
            <a:xfrm>
              <a:off x="9334500" y="-8466"/>
              <a:ext cx="2854200" cy="6866400"/>
            </a:xfrm>
            <a:custGeom>
              <a:pathLst>
                <a:path extrusionOk="0" h="120000" w="120000">
                  <a:moveTo>
                    <a:pt x="0" y="0"/>
                  </a:moveTo>
                  <a:lnTo>
                    <a:pt x="120000" y="0"/>
                  </a:lnTo>
                  <a:lnTo>
                    <a:pt x="120000" y="119999"/>
                  </a:lnTo>
                  <a:lnTo>
                    <a:pt x="103873" y="119999"/>
                  </a:lnTo>
                  <a:lnTo>
                    <a:pt x="0" y="0"/>
                  </a:lnTo>
                  <a:close/>
                </a:path>
              </a:pathLst>
            </a:custGeom>
            <a:solidFill>
              <a:srgbClr val="16B0E3">
                <a:alpha val="49019"/>
              </a:srgbClr>
            </a:solidFill>
            <a:ln>
              <a:noFill/>
            </a:ln>
          </p:spPr>
        </p:sp>
        <p:sp>
          <p:nvSpPr>
            <p:cNvPr id="222" name="Shape 222"/>
            <p:cNvSpPr/>
            <p:nvPr/>
          </p:nvSpPr>
          <p:spPr>
            <a:xfrm>
              <a:off x="10898729" y="-8466"/>
              <a:ext cx="1290000" cy="6866400"/>
            </a:xfrm>
            <a:custGeom>
              <a:pathLst>
                <a:path extrusionOk="0" h="120000" w="120000">
                  <a:moveTo>
                    <a:pt x="94852" y="0"/>
                  </a:moveTo>
                  <a:lnTo>
                    <a:pt x="120000" y="0"/>
                  </a:lnTo>
                  <a:lnTo>
                    <a:pt x="120000" y="120000"/>
                  </a:lnTo>
                  <a:lnTo>
                    <a:pt x="0" y="120000"/>
                  </a:lnTo>
                  <a:lnTo>
                    <a:pt x="94852" y="0"/>
                  </a:lnTo>
                  <a:close/>
                </a:path>
              </a:pathLst>
            </a:custGeom>
            <a:solidFill>
              <a:schemeClr val="accent2">
                <a:alpha val="69019"/>
              </a:schemeClr>
            </a:solidFill>
            <a:ln>
              <a:noFill/>
            </a:ln>
          </p:spPr>
        </p:sp>
        <p:sp>
          <p:nvSpPr>
            <p:cNvPr id="223" name="Shape 223"/>
            <p:cNvSpPr/>
            <p:nvPr/>
          </p:nvSpPr>
          <p:spPr>
            <a:xfrm>
              <a:off x="10938999" y="-8466"/>
              <a:ext cx="1249800" cy="6866400"/>
            </a:xfrm>
            <a:custGeom>
              <a:pathLst>
                <a:path extrusionOk="0" h="120000" w="120000">
                  <a:moveTo>
                    <a:pt x="0" y="0"/>
                  </a:moveTo>
                  <a:lnTo>
                    <a:pt x="120000" y="0"/>
                  </a:lnTo>
                  <a:lnTo>
                    <a:pt x="120000" y="120000"/>
                  </a:lnTo>
                  <a:lnTo>
                    <a:pt x="106515" y="120000"/>
                  </a:lnTo>
                  <a:lnTo>
                    <a:pt x="0" y="0"/>
                  </a:lnTo>
                  <a:close/>
                </a:path>
              </a:pathLst>
            </a:custGeom>
            <a:solidFill>
              <a:srgbClr val="226292">
                <a:alpha val="80000"/>
              </a:srgbClr>
            </a:solidFill>
            <a:ln>
              <a:noFill/>
            </a:ln>
          </p:spPr>
        </p:sp>
        <p:sp>
          <p:nvSpPr>
            <p:cNvPr id="224" name="Shape 224"/>
            <p:cNvSpPr/>
            <p:nvPr/>
          </p:nvSpPr>
          <p:spPr>
            <a:xfrm>
              <a:off x="10371665" y="3589867"/>
              <a:ext cx="1817100" cy="3268200"/>
            </a:xfrm>
            <a:prstGeom prst="triangle">
              <a:avLst>
                <a:gd fmla="val 100000" name="adj"/>
              </a:avLst>
            </a:prstGeom>
            <a:solidFill>
              <a:srgbClr val="16B0E3">
                <a:alpha val="6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5" name="Shape 225"/>
            <p:cNvSpPr/>
            <p:nvPr/>
          </p:nvSpPr>
          <p:spPr>
            <a:xfrm>
              <a:off x="0" y="4013200"/>
              <a:ext cx="448800" cy="2844900"/>
            </a:xfrm>
            <a:prstGeom prst="triangle">
              <a:avLst>
                <a:gd fmla="val 0" name="adj"/>
              </a:avLst>
            </a:prstGeom>
            <a:solidFill>
              <a:schemeClr val="accent1">
                <a:alpha val="69019"/>
              </a:scheme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226" name="Shape 226"/>
          <p:cNvSpPr txBox="1"/>
          <p:nvPr>
            <p:ph type="title"/>
          </p:nvPr>
        </p:nvSpPr>
        <p:spPr>
          <a:xfrm>
            <a:off x="508000" y="457200"/>
            <a:ext cx="6447600" cy="990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227" name="Shape 227"/>
          <p:cNvSpPr txBox="1"/>
          <p:nvPr>
            <p:ph idx="1" type="body"/>
          </p:nvPr>
        </p:nvSpPr>
        <p:spPr>
          <a:xfrm>
            <a:off x="508000" y="1620442"/>
            <a:ext cx="6447600" cy="29106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228" name="Shape 228"/>
          <p:cNvSpPr txBox="1"/>
          <p:nvPr>
            <p:ph idx="10" type="dt"/>
          </p:nvPr>
        </p:nvSpPr>
        <p:spPr>
          <a:xfrm>
            <a:off x="5403849" y="4531022"/>
            <a:ext cx="684000" cy="2739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29" name="Shape 229"/>
          <p:cNvSpPr txBox="1"/>
          <p:nvPr>
            <p:ph idx="11" type="ftr"/>
          </p:nvPr>
        </p:nvSpPr>
        <p:spPr>
          <a:xfrm>
            <a:off x="508000" y="4531022"/>
            <a:ext cx="47232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700"/>
              <a:buFont typeface="Trebuchet MS"/>
              <a:buNone/>
              <a:defRPr b="0" i="0" sz="7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chemeClr val="dk1"/>
              </a:buClr>
              <a:buSzPts val="1400"/>
              <a:buFont typeface="Trebuchet MS"/>
              <a:buNone/>
              <a:defRPr b="0" i="0" sz="1400" u="none" cap="none" strike="noStrike">
                <a:solidFill>
                  <a:schemeClr val="dk1"/>
                </a:solidFill>
                <a:latin typeface="Trebuchet MS"/>
                <a:ea typeface="Trebuchet MS"/>
                <a:cs typeface="Trebuchet MS"/>
                <a:sym typeface="Trebuchet MS"/>
              </a:defRPr>
            </a:lvl9pPr>
          </a:lstStyle>
          <a:p/>
        </p:txBody>
      </p:sp>
      <p:sp>
        <p:nvSpPr>
          <p:cNvPr id="230" name="Shape 230"/>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2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hyperlink" Target="https://goo.gl/forms/GLyAlfyut772Uod33" TargetMode="External"/><Relationship Id="rId6" Type="http://schemas.openxmlformats.org/officeDocument/2006/relationships/hyperlink" Target="https://goo.gl/forms/GLyAlfyut772Uod33" TargetMode="External"/><Relationship Id="rId7" Type="http://schemas.openxmlformats.org/officeDocument/2006/relationships/hyperlink" Target="https://goo.gl/yN5ZJz" TargetMode="External"/><Relationship Id="rId8" Type="http://schemas.openxmlformats.org/officeDocument/2006/relationships/hyperlink" Target="https://goo.gl/yN5ZJz"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hyperlink" Target="http://learning.arpdc.ab.ca/course/view.php?id=355#section-11" TargetMode="External"/><Relationship Id="rId4" Type="http://schemas.openxmlformats.org/officeDocument/2006/relationships/image" Target="../media/image31.png"/><Relationship Id="rId5"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hyperlink" Target="https://learning.arpdc.ab.ca/course/view.php?id=355" TargetMode="External"/><Relationship Id="rId5" Type="http://schemas.openxmlformats.org/officeDocument/2006/relationships/hyperlink" Target="https://sapdc.ca/en/welcome-to-sapdc" TargetMode="External"/><Relationship Id="rId6" Type="http://schemas.openxmlformats.org/officeDocument/2006/relationships/hyperlink" Target="http://sapdc.ca" TargetMode="External"/><Relationship Id="rId7" Type="http://schemas.openxmlformats.org/officeDocument/2006/relationships/hyperlink" Target="http://sapdc.ca" TargetMode="External"/><Relationship Id="rId8"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arpdcresources.ca/find-resources-by-focus/" TargetMode="External"/><Relationship Id="rId4" Type="http://schemas.openxmlformats.org/officeDocument/2006/relationships/image" Target="../media/image33.png"/><Relationship Id="rId5" Type="http://schemas.openxmlformats.org/officeDocument/2006/relationships/hyperlink" Target="http://sapdc.ca"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hyperlink" Target="https://sites.google.com/a/epsb.ca/earlyyears/administrator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childcareframework.com/resources/Play,%20Participation,%20and%20Possibilities%20-%20An%20Early%20Learning%20and%20Child%20Care%20Curriculum%20Framework%20for%20Alberta.pdf" TargetMode="External"/><Relationship Id="rId4" Type="http://schemas.openxmlformats.org/officeDocument/2006/relationships/hyperlink" Target="https://www.cmec.ca/Publications/Lists/Publications/Attachments/327/2014-07-Early-Learning-Framework-EN.pdf" TargetMode="External"/><Relationship Id="rId5"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8.png"/><Relationship Id="rId13" Type="http://schemas.openxmlformats.org/officeDocument/2006/relationships/image" Target="../media/image15.png"/><Relationship Id="rId12"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6.png"/><Relationship Id="rId15" Type="http://schemas.openxmlformats.org/officeDocument/2006/relationships/image" Target="../media/image7.png"/><Relationship Id="rId14" Type="http://schemas.openxmlformats.org/officeDocument/2006/relationships/image" Target="../media/image17.png"/><Relationship Id="rId17" Type="http://schemas.openxmlformats.org/officeDocument/2006/relationships/image" Target="../media/image11.png"/><Relationship Id="rId16" Type="http://schemas.openxmlformats.org/officeDocument/2006/relationships/image" Target="../media/image12.png"/><Relationship Id="rId5" Type="http://schemas.openxmlformats.org/officeDocument/2006/relationships/image" Target="../media/image40.png"/><Relationship Id="rId19" Type="http://schemas.openxmlformats.org/officeDocument/2006/relationships/image" Target="../media/image22.png"/><Relationship Id="rId6" Type="http://schemas.openxmlformats.org/officeDocument/2006/relationships/image" Target="../media/image24.png"/><Relationship Id="rId18" Type="http://schemas.openxmlformats.org/officeDocument/2006/relationships/image" Target="../media/image5.png"/><Relationship Id="rId7" Type="http://schemas.openxmlformats.org/officeDocument/2006/relationships/image" Target="../media/image21.png"/><Relationship Id="rId8"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34.png"/><Relationship Id="rId5" Type="http://schemas.openxmlformats.org/officeDocument/2006/relationships/image" Target="../media/image10.png"/><Relationship Id="rId6"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hyperlink" Target="http://learning.arpdc.ab.ca/mod/folder/view.php?id=10063" TargetMode="External"/><Relationship Id="rId5" Type="http://schemas.openxmlformats.org/officeDocument/2006/relationships/hyperlink" Target="http://learning.arpdc.ab.ca/mod/folder/view.php?id=10063"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Shape 352"/>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Early Learning  Across Alberta Collaboration</a:t>
            </a:r>
            <a:endParaRPr b="0" i="0" sz="3300" u="none" cap="none" strike="noStrike">
              <a:solidFill>
                <a:schemeClr val="dk1"/>
              </a:solidFill>
              <a:latin typeface="Calibri"/>
              <a:ea typeface="Calibri"/>
              <a:cs typeface="Calibri"/>
              <a:sym typeface="Calibri"/>
            </a:endParaRPr>
          </a:p>
        </p:txBody>
      </p:sp>
      <p:sp>
        <p:nvSpPr>
          <p:cNvPr id="353" name="Shape 353"/>
          <p:cNvSpPr txBox="1"/>
          <p:nvPr>
            <p:ph idx="1" type="body"/>
          </p:nvPr>
        </p:nvSpPr>
        <p:spPr>
          <a:xfrm>
            <a:off x="741175" y="2281950"/>
            <a:ext cx="7886700" cy="2005500"/>
          </a:xfrm>
          <a:prstGeom prst="rect">
            <a:avLst/>
          </a:prstGeom>
          <a:noFill/>
          <a:ln>
            <a:noFill/>
          </a:ln>
        </p:spPr>
        <p:txBody>
          <a:bodyPr anchorCtr="0" anchor="t" bIns="68575" lIns="68575" spcFirstLastPara="1" rIns="68575" wrap="square" tIns="68575">
            <a:noAutofit/>
          </a:bodyPr>
          <a:lstStyle/>
          <a:p>
            <a:pPr indent="-38100" lvl="0" marL="177800" marR="0" rtl="0" algn="r">
              <a:lnSpc>
                <a:spcPct val="90000"/>
              </a:lnSpc>
              <a:spcBef>
                <a:spcPts val="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John Loree</a:t>
            </a:r>
            <a:endParaRPr b="0" i="0" sz="2100" u="none" cap="none" strike="noStrike">
              <a:solidFill>
                <a:schemeClr val="dk1"/>
              </a:solidFill>
              <a:latin typeface="Calibri"/>
              <a:ea typeface="Calibri"/>
              <a:cs typeface="Calibri"/>
              <a:sym typeface="Calibri"/>
            </a:endParaRPr>
          </a:p>
          <a:p>
            <a:pPr indent="-38100" lvl="0" marL="177800" marR="0" rtl="0" algn="r">
              <a:lnSpc>
                <a:spcPct val="90000"/>
              </a:lnSpc>
              <a:spcBef>
                <a:spcPts val="0"/>
              </a:spcBef>
              <a:spcAft>
                <a:spcPts val="0"/>
              </a:spcAft>
              <a:buClr>
                <a:schemeClr val="dk1"/>
              </a:buClr>
              <a:buSzPts val="2100"/>
              <a:buFont typeface="Arial"/>
              <a:buNone/>
            </a:pPr>
            <a:r>
              <a:rPr b="0" i="1" lang="en" sz="1800" u="none" cap="none" strike="noStrike">
                <a:solidFill>
                  <a:schemeClr val="dk1"/>
                </a:solidFill>
                <a:latin typeface="Calibri"/>
                <a:ea typeface="Calibri"/>
                <a:cs typeface="Calibri"/>
                <a:sym typeface="Calibri"/>
              </a:rPr>
              <a:t>Executive Director</a:t>
            </a:r>
            <a:endParaRPr b="0" i="1" sz="1800" u="none" cap="none" strike="noStrike">
              <a:solidFill>
                <a:schemeClr val="dk1"/>
              </a:solidFill>
              <a:latin typeface="Calibri"/>
              <a:ea typeface="Calibri"/>
              <a:cs typeface="Calibri"/>
              <a:sym typeface="Calibri"/>
            </a:endParaRPr>
          </a:p>
          <a:p>
            <a:pPr indent="-38100" lvl="0" marL="177800" marR="0" rtl="0" algn="r">
              <a:lnSpc>
                <a:spcPct val="90000"/>
              </a:lnSpc>
              <a:spcBef>
                <a:spcPts val="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Cynthia Parr</a:t>
            </a:r>
            <a:endParaRPr b="0" i="0" sz="2100" u="none" cap="none" strike="noStrike">
              <a:solidFill>
                <a:schemeClr val="dk1"/>
              </a:solidFill>
              <a:latin typeface="Calibri"/>
              <a:ea typeface="Calibri"/>
              <a:cs typeface="Calibri"/>
              <a:sym typeface="Calibri"/>
            </a:endParaRPr>
          </a:p>
          <a:p>
            <a:pPr indent="-38100" lvl="0" marL="177800" marR="0" rtl="0" algn="r">
              <a:lnSpc>
                <a:spcPct val="90000"/>
              </a:lnSpc>
              <a:spcBef>
                <a:spcPts val="0"/>
              </a:spcBef>
              <a:spcAft>
                <a:spcPts val="0"/>
              </a:spcAft>
              <a:buClr>
                <a:schemeClr val="dk1"/>
              </a:buClr>
              <a:buSzPts val="2100"/>
              <a:buFont typeface="Arial"/>
              <a:buNone/>
            </a:pPr>
            <a:r>
              <a:rPr b="0" i="1" lang="en" sz="1800" u="none" cap="none" strike="noStrike">
                <a:solidFill>
                  <a:schemeClr val="dk1"/>
                </a:solidFill>
                <a:latin typeface="Calibri"/>
                <a:ea typeface="Calibri"/>
                <a:cs typeface="Calibri"/>
                <a:sym typeface="Calibri"/>
              </a:rPr>
              <a:t>Learning Facilitator (West)</a:t>
            </a:r>
            <a:endParaRPr b="0" i="1" sz="1800" u="none" cap="none" strike="noStrike">
              <a:solidFill>
                <a:schemeClr val="dk1"/>
              </a:solidFill>
              <a:latin typeface="Calibri"/>
              <a:ea typeface="Calibri"/>
              <a:cs typeface="Calibri"/>
              <a:sym typeface="Calibri"/>
            </a:endParaRPr>
          </a:p>
          <a:p>
            <a:pPr indent="-38100" lvl="0" marL="177800" marR="0" rtl="0" algn="r">
              <a:lnSpc>
                <a:spcPct val="90000"/>
              </a:lnSpc>
              <a:spcBef>
                <a:spcPts val="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Vicki Glass</a:t>
            </a:r>
            <a:endParaRPr b="0" i="0" sz="2100" u="none" cap="none" strike="noStrike">
              <a:solidFill>
                <a:schemeClr val="dk1"/>
              </a:solidFill>
              <a:latin typeface="Calibri"/>
              <a:ea typeface="Calibri"/>
              <a:cs typeface="Calibri"/>
              <a:sym typeface="Calibri"/>
            </a:endParaRPr>
          </a:p>
          <a:p>
            <a:pPr indent="-38100" lvl="0" marL="177800" marR="0" rtl="0" algn="r">
              <a:lnSpc>
                <a:spcPct val="90000"/>
              </a:lnSpc>
              <a:spcBef>
                <a:spcPts val="0"/>
              </a:spcBef>
              <a:spcAft>
                <a:spcPts val="0"/>
              </a:spcAft>
              <a:buClr>
                <a:schemeClr val="dk1"/>
              </a:buClr>
              <a:buSzPts val="2100"/>
              <a:buFont typeface="Arial"/>
              <a:buNone/>
            </a:pPr>
            <a:r>
              <a:rPr b="0" i="1" lang="en" sz="1800" u="none" cap="none" strike="noStrike">
                <a:solidFill>
                  <a:schemeClr val="dk1"/>
                </a:solidFill>
                <a:latin typeface="Calibri"/>
                <a:ea typeface="Calibri"/>
                <a:cs typeface="Calibri"/>
                <a:sym typeface="Calibri"/>
              </a:rPr>
              <a:t>Learning Facilitator (East)</a:t>
            </a:r>
            <a:endParaRPr b="0" i="1" sz="2100" u="none" cap="none" strike="noStrike">
              <a:solidFill>
                <a:schemeClr val="dk1"/>
              </a:solidFill>
              <a:latin typeface="Calibri"/>
              <a:ea typeface="Calibri"/>
              <a:cs typeface="Calibri"/>
              <a:sym typeface="Calibri"/>
            </a:endParaRPr>
          </a:p>
          <a:p>
            <a:pPr indent="-38100" lvl="0" marL="177800" marR="0" rtl="0" algn="r">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354" name="Shape 354"/>
          <p:cNvPicPr preferRelativeResize="0"/>
          <p:nvPr/>
        </p:nvPicPr>
        <p:blipFill rotWithShape="1">
          <a:blip r:embed="rId3">
            <a:alphaModFix/>
          </a:blip>
          <a:srcRect b="0" l="0" r="0" t="0"/>
          <a:stretch/>
        </p:blipFill>
        <p:spPr>
          <a:xfrm>
            <a:off x="95250" y="3124428"/>
            <a:ext cx="2862299" cy="1363349"/>
          </a:xfrm>
          <a:prstGeom prst="rect">
            <a:avLst/>
          </a:prstGeom>
          <a:noFill/>
          <a:ln>
            <a:noFill/>
          </a:ln>
        </p:spPr>
      </p:pic>
      <p:pic>
        <p:nvPicPr>
          <p:cNvPr id="355" name="Shape 355"/>
          <p:cNvPicPr preferRelativeResize="0"/>
          <p:nvPr/>
        </p:nvPicPr>
        <p:blipFill rotWithShape="1">
          <a:blip r:embed="rId4">
            <a:alphaModFix/>
          </a:blip>
          <a:srcRect b="0" l="0" r="0" t="0"/>
          <a:stretch/>
        </p:blipFill>
        <p:spPr>
          <a:xfrm>
            <a:off x="3143250" y="1143000"/>
            <a:ext cx="2857500" cy="2857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Shape 438"/>
          <p:cNvSpPr txBox="1"/>
          <p:nvPr>
            <p:ph type="title"/>
          </p:nvPr>
        </p:nvSpPr>
        <p:spPr>
          <a:xfrm>
            <a:off x="628650" y="-153931"/>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Poster Project</a:t>
            </a:r>
            <a:endParaRPr b="0" i="0" sz="3300" u="none" cap="none" strike="noStrike">
              <a:solidFill>
                <a:schemeClr val="dk1"/>
              </a:solidFill>
              <a:latin typeface="Calibri"/>
              <a:ea typeface="Calibri"/>
              <a:cs typeface="Calibri"/>
              <a:sym typeface="Calibri"/>
            </a:endParaRPr>
          </a:p>
        </p:txBody>
      </p:sp>
      <p:pic>
        <p:nvPicPr>
          <p:cNvPr id="439" name="Shape 439"/>
          <p:cNvPicPr preferRelativeResize="0"/>
          <p:nvPr/>
        </p:nvPicPr>
        <p:blipFill rotWithShape="1">
          <a:blip r:embed="rId3">
            <a:alphaModFix/>
          </a:blip>
          <a:srcRect b="0" l="0" r="0" t="0"/>
          <a:stretch/>
        </p:blipFill>
        <p:spPr>
          <a:xfrm>
            <a:off x="849875" y="753173"/>
            <a:ext cx="2809875" cy="3637151"/>
          </a:xfrm>
          <a:prstGeom prst="rect">
            <a:avLst/>
          </a:prstGeom>
          <a:noFill/>
          <a:ln>
            <a:noFill/>
          </a:ln>
        </p:spPr>
      </p:pic>
      <p:pic>
        <p:nvPicPr>
          <p:cNvPr id="440" name="Shape 440"/>
          <p:cNvPicPr preferRelativeResize="0"/>
          <p:nvPr/>
        </p:nvPicPr>
        <p:blipFill rotWithShape="1">
          <a:blip r:embed="rId4">
            <a:alphaModFix/>
          </a:blip>
          <a:srcRect b="0" l="0" r="0" t="0"/>
          <a:stretch/>
        </p:blipFill>
        <p:spPr>
          <a:xfrm>
            <a:off x="4520800" y="361950"/>
            <a:ext cx="2867025" cy="4028375"/>
          </a:xfrm>
          <a:prstGeom prst="rect">
            <a:avLst/>
          </a:prstGeom>
          <a:noFill/>
          <a:ln>
            <a:noFill/>
          </a:ln>
        </p:spPr>
      </p:pic>
      <p:sp>
        <p:nvSpPr>
          <p:cNvPr id="441" name="Shape 441"/>
          <p:cNvSpPr txBox="1"/>
          <p:nvPr/>
        </p:nvSpPr>
        <p:spPr>
          <a:xfrm>
            <a:off x="13667875" y="3602200"/>
            <a:ext cx="1500900" cy="99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Shape 442"/>
          <p:cNvSpPr txBox="1"/>
          <p:nvPr/>
        </p:nvSpPr>
        <p:spPr>
          <a:xfrm>
            <a:off x="7559900" y="2299250"/>
            <a:ext cx="1500900" cy="110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5"/>
              </a:rPr>
              <a:t>Link to poster order form</a:t>
            </a:r>
            <a:r>
              <a:rPr b="0" i="0" lang="en" sz="1400" u="none" cap="none" strike="noStrike">
                <a:solidFill>
                  <a:srgbClr val="000000"/>
                </a:solidFill>
                <a:latin typeface="Arial"/>
                <a:ea typeface="Arial"/>
                <a:cs typeface="Arial"/>
                <a:sym typeface="Arial"/>
              </a:rPr>
              <a:t> - </a:t>
            </a:r>
            <a:r>
              <a:rPr b="0" i="0" lang="en" sz="1400" u="sng" cap="none" strike="noStrike">
                <a:solidFill>
                  <a:schemeClr val="hlink"/>
                </a:solidFill>
                <a:latin typeface="Arial"/>
                <a:ea typeface="Arial"/>
                <a:cs typeface="Arial"/>
                <a:sym typeface="Arial"/>
                <a:hlinkClick r:id="rId6"/>
              </a:rPr>
              <a:t>https://goo.gl/forms/GLyAlfyut772Uod33</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43" name="Shape 443"/>
          <p:cNvSpPr txBox="1"/>
          <p:nvPr/>
        </p:nvSpPr>
        <p:spPr>
          <a:xfrm>
            <a:off x="7566050" y="1300075"/>
            <a:ext cx="1488600" cy="859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u="sng">
                <a:solidFill>
                  <a:schemeClr val="hlink"/>
                </a:solidFill>
                <a:hlinkClick r:id="rId7"/>
              </a:rPr>
              <a:t>Print your own!</a:t>
            </a:r>
            <a:endParaRPr u="sng">
              <a:solidFill>
                <a:schemeClr val="hlink"/>
              </a:solidFill>
            </a:endParaRPr>
          </a:p>
          <a:p>
            <a:pPr indent="0" lvl="0" marL="0" marR="0" rtl="0" algn="l">
              <a:lnSpc>
                <a:spcPct val="100000"/>
              </a:lnSpc>
              <a:spcBef>
                <a:spcPts val="0"/>
              </a:spcBef>
              <a:spcAft>
                <a:spcPts val="0"/>
              </a:spcAft>
              <a:buClr>
                <a:srgbClr val="000000"/>
              </a:buClr>
              <a:buSzPts val="1400"/>
              <a:buFont typeface="Arial"/>
              <a:buNone/>
            </a:pPr>
            <a:r>
              <a:rPr lang="en" u="sng">
                <a:solidFill>
                  <a:schemeClr val="hlink"/>
                </a:solidFill>
                <a:hlinkClick r:id="rId8"/>
              </a:rPr>
              <a:t>https://goo.gl/yN5ZJz</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Shape 448"/>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FCBEF"/>
              </a:buClr>
              <a:buSzPts val="900"/>
              <a:buFont typeface="Trebuchet MS"/>
              <a:buNone/>
            </a:pPr>
            <a:r>
              <a:rPr b="0" i="0" lang="en" sz="3600" u="none" cap="none" strike="noStrike">
                <a:solidFill>
                  <a:srgbClr val="000000"/>
                </a:solidFill>
                <a:latin typeface="Trebuchet MS"/>
                <a:ea typeface="Trebuchet MS"/>
                <a:cs typeface="Trebuchet MS"/>
                <a:sym typeface="Trebuchet MS"/>
              </a:rPr>
              <a:t>Powerpoint Presentations</a:t>
            </a:r>
            <a:endParaRPr b="0" i="0" sz="3600" u="none" cap="none" strike="noStrike">
              <a:solidFill>
                <a:srgbClr val="000000"/>
              </a:solidFill>
              <a:latin typeface="Trebuchet MS"/>
              <a:ea typeface="Trebuchet MS"/>
              <a:cs typeface="Trebuchet MS"/>
              <a:sym typeface="Trebuchet MS"/>
            </a:endParaRPr>
          </a:p>
          <a:p>
            <a:pPr indent="0" lvl="0" marL="0" marR="0" rtl="0" algn="l">
              <a:lnSpc>
                <a:spcPct val="90000"/>
              </a:lnSpc>
              <a:spcBef>
                <a:spcPts val="0"/>
              </a:spcBef>
              <a:spcAft>
                <a:spcPts val="0"/>
              </a:spcAft>
              <a:buClr>
                <a:schemeClr val="dk1"/>
              </a:buClr>
              <a:buSzPts val="1100"/>
              <a:buFont typeface="Calibri"/>
              <a:buNone/>
            </a:pPr>
            <a:r>
              <a:t/>
            </a:r>
            <a:endParaRPr b="0" i="0" sz="3300" u="none" cap="none" strike="noStrike">
              <a:solidFill>
                <a:srgbClr val="000000"/>
              </a:solidFill>
              <a:latin typeface="Calibri"/>
              <a:ea typeface="Calibri"/>
              <a:cs typeface="Calibri"/>
              <a:sym typeface="Calibri"/>
            </a:endParaRPr>
          </a:p>
        </p:txBody>
      </p:sp>
      <p:sp>
        <p:nvSpPr>
          <p:cNvPr id="449" name="Shape 449"/>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450" name="Shape 450"/>
          <p:cNvPicPr preferRelativeResize="0"/>
          <p:nvPr/>
        </p:nvPicPr>
        <p:blipFill rotWithShape="1">
          <a:blip r:embed="rId3">
            <a:alphaModFix/>
          </a:blip>
          <a:srcRect b="4143" l="0" r="2930" t="2501"/>
          <a:stretch/>
        </p:blipFill>
        <p:spPr>
          <a:xfrm>
            <a:off x="368750" y="1104350"/>
            <a:ext cx="4193850" cy="3065375"/>
          </a:xfrm>
          <a:prstGeom prst="rect">
            <a:avLst/>
          </a:prstGeom>
          <a:noFill/>
          <a:ln>
            <a:noFill/>
          </a:ln>
        </p:spPr>
      </p:pic>
      <p:pic>
        <p:nvPicPr>
          <p:cNvPr id="451" name="Shape 451"/>
          <p:cNvPicPr preferRelativeResize="0"/>
          <p:nvPr/>
        </p:nvPicPr>
        <p:blipFill rotWithShape="1">
          <a:blip r:embed="rId4">
            <a:alphaModFix/>
          </a:blip>
          <a:srcRect b="0" l="0" r="0" t="0"/>
          <a:stretch/>
        </p:blipFill>
        <p:spPr>
          <a:xfrm>
            <a:off x="4875075" y="1036319"/>
            <a:ext cx="4320650" cy="320144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Shape 457"/>
          <p:cNvSpPr txBox="1"/>
          <p:nvPr>
            <p:ph type="title"/>
          </p:nvPr>
        </p:nvSpPr>
        <p:spPr>
          <a:xfrm>
            <a:off x="458181" y="133388"/>
            <a:ext cx="6447600" cy="990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700"/>
              <a:buFont typeface="Trebuchet MS"/>
              <a:buNone/>
            </a:pPr>
            <a:r>
              <a:rPr b="0" i="0" lang="en" sz="2700" u="sng" cap="none" strike="noStrike">
                <a:solidFill>
                  <a:schemeClr val="hlink"/>
                </a:solidFill>
                <a:latin typeface="Trebuchet MS"/>
                <a:ea typeface="Trebuchet MS"/>
                <a:cs typeface="Trebuchet MS"/>
                <a:sym typeface="Trebuchet MS"/>
                <a:hlinkClick r:id="rId3"/>
              </a:rPr>
              <a:t>Administrators</a:t>
            </a:r>
            <a:r>
              <a:rPr b="0" i="0" lang="en" sz="2700" u="none" cap="none" strike="noStrike">
                <a:solidFill>
                  <a:schemeClr val="accent1"/>
                </a:solidFill>
                <a:latin typeface="Trebuchet MS"/>
                <a:ea typeface="Trebuchet MS"/>
                <a:cs typeface="Trebuchet MS"/>
                <a:sym typeface="Trebuchet MS"/>
              </a:rPr>
              <a:t>/Instructional Leaders</a:t>
            </a:r>
            <a:endParaRPr b="0" i="0" sz="2700" u="none" cap="none" strike="noStrike">
              <a:solidFill>
                <a:schemeClr val="accent1"/>
              </a:solidFill>
              <a:latin typeface="Trebuchet MS"/>
              <a:ea typeface="Trebuchet MS"/>
              <a:cs typeface="Trebuchet MS"/>
              <a:sym typeface="Trebuchet MS"/>
            </a:endParaRPr>
          </a:p>
        </p:txBody>
      </p:sp>
      <p:pic>
        <p:nvPicPr>
          <p:cNvPr id="458" name="Shape 458"/>
          <p:cNvPicPr preferRelativeResize="0"/>
          <p:nvPr/>
        </p:nvPicPr>
        <p:blipFill rotWithShape="1">
          <a:blip r:embed="rId4">
            <a:alphaModFix/>
          </a:blip>
          <a:srcRect b="0" l="0" r="0" t="0"/>
          <a:stretch/>
        </p:blipFill>
        <p:spPr>
          <a:xfrm>
            <a:off x="4770600" y="688106"/>
            <a:ext cx="2857500" cy="2155106"/>
          </a:xfrm>
          <a:prstGeom prst="rect">
            <a:avLst/>
          </a:prstGeom>
          <a:noFill/>
          <a:ln>
            <a:noFill/>
          </a:ln>
        </p:spPr>
      </p:pic>
      <p:pic>
        <p:nvPicPr>
          <p:cNvPr id="459" name="Shape 459"/>
          <p:cNvPicPr preferRelativeResize="0"/>
          <p:nvPr/>
        </p:nvPicPr>
        <p:blipFill rotWithShape="1">
          <a:blip r:embed="rId5">
            <a:alphaModFix/>
          </a:blip>
          <a:srcRect b="0" l="0" r="0" t="0"/>
          <a:stretch/>
        </p:blipFill>
        <p:spPr>
          <a:xfrm>
            <a:off x="707250" y="688106"/>
            <a:ext cx="3571875" cy="2155107"/>
          </a:xfrm>
          <a:prstGeom prst="rect">
            <a:avLst/>
          </a:prstGeom>
          <a:noFill/>
          <a:ln>
            <a:noFill/>
          </a:ln>
        </p:spPr>
      </p:pic>
      <p:sp>
        <p:nvSpPr>
          <p:cNvPr id="460" name="Shape 460"/>
          <p:cNvSpPr txBox="1"/>
          <p:nvPr/>
        </p:nvSpPr>
        <p:spPr>
          <a:xfrm>
            <a:off x="458181" y="2967071"/>
            <a:ext cx="7173600" cy="990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7F7F7F"/>
              </a:buClr>
              <a:buSzPts val="1800"/>
              <a:buFont typeface="Arial"/>
              <a:buNone/>
            </a:pPr>
            <a:r>
              <a:rPr b="0" i="0" lang="en" sz="1800" u="none" cap="none" strike="noStrike">
                <a:solidFill>
                  <a:srgbClr val="7F7F7F"/>
                </a:solidFill>
                <a:latin typeface="Arial"/>
                <a:ea typeface="Arial"/>
                <a:cs typeface="Arial"/>
                <a:sym typeface="Arial"/>
              </a:rPr>
              <a:t>What kinds of </a:t>
            </a:r>
            <a:r>
              <a:rPr b="1" i="0" lang="en" sz="1800" u="none" cap="none" strike="noStrike">
                <a:solidFill>
                  <a:srgbClr val="7F7F7F"/>
                </a:solidFill>
                <a:latin typeface="Arial"/>
                <a:ea typeface="Arial"/>
                <a:cs typeface="Arial"/>
                <a:sym typeface="Arial"/>
              </a:rPr>
              <a:t>learning opportunities </a:t>
            </a:r>
            <a:r>
              <a:rPr b="0" i="0" lang="en" sz="1800" u="none" cap="none" strike="noStrike">
                <a:solidFill>
                  <a:srgbClr val="7F7F7F"/>
                </a:solidFill>
                <a:latin typeface="Arial"/>
                <a:ea typeface="Arial"/>
                <a:cs typeface="Arial"/>
                <a:sym typeface="Arial"/>
              </a:rPr>
              <a:t>respond to the needs of this particular group of children?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1800"/>
              <a:buFont typeface="Arial"/>
              <a:buNone/>
            </a:pPr>
            <a:r>
              <a:rPr b="0" i="0" lang="en" sz="1800" u="none" cap="none" strike="noStrike">
                <a:solidFill>
                  <a:schemeClr val="accent2"/>
                </a:solidFill>
                <a:latin typeface="Arial"/>
                <a:ea typeface="Arial"/>
                <a:cs typeface="Arial"/>
                <a:sym typeface="Arial"/>
              </a:rPr>
              <a:t>What are the </a:t>
            </a:r>
            <a:r>
              <a:rPr b="1" i="0" lang="en" sz="1800" u="none" cap="none" strike="noStrike">
                <a:solidFill>
                  <a:schemeClr val="accent2"/>
                </a:solidFill>
                <a:latin typeface="Arial"/>
                <a:ea typeface="Arial"/>
                <a:cs typeface="Arial"/>
                <a:sym typeface="Arial"/>
              </a:rPr>
              <a:t>indicators of a quality program </a:t>
            </a:r>
            <a:r>
              <a:rPr b="0" i="0" lang="en" sz="1800" u="none" cap="none" strike="noStrike">
                <a:solidFill>
                  <a:schemeClr val="accent2"/>
                </a:solidFill>
                <a:latin typeface="Arial"/>
                <a:ea typeface="Arial"/>
                <a:cs typeface="Arial"/>
                <a:sym typeface="Arial"/>
              </a:rPr>
              <a:t>that should be evident in a Pre-K to Grade 3 environment?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800"/>
              <a:buFont typeface="Arial"/>
              <a:buNone/>
            </a:pPr>
            <a:r>
              <a:rPr b="0" i="0" lang="en" sz="1800" u="none" cap="none" strike="noStrike">
                <a:solidFill>
                  <a:srgbClr val="7F7F7F"/>
                </a:solidFill>
                <a:latin typeface="Arial"/>
                <a:ea typeface="Arial"/>
                <a:cs typeface="Arial"/>
                <a:sym typeface="Arial"/>
              </a:rPr>
              <a:t>What kind of </a:t>
            </a:r>
            <a:r>
              <a:rPr b="1" i="0" lang="en" sz="1800" u="none" cap="none" strike="noStrike">
                <a:solidFill>
                  <a:srgbClr val="7F7F7F"/>
                </a:solidFill>
                <a:latin typeface="Arial"/>
                <a:ea typeface="Arial"/>
                <a:cs typeface="Arial"/>
                <a:sym typeface="Arial"/>
              </a:rPr>
              <a:t>interactions</a:t>
            </a:r>
            <a:r>
              <a:rPr b="0" i="0" lang="en" sz="1800" u="none" cap="none" strike="noStrike">
                <a:solidFill>
                  <a:srgbClr val="7F7F7F"/>
                </a:solidFill>
                <a:latin typeface="Arial"/>
                <a:ea typeface="Arial"/>
                <a:cs typeface="Arial"/>
                <a:sym typeface="Arial"/>
              </a:rPr>
              <a:t> am I looking for from the adults in this unique learning environment?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1800"/>
              <a:buFont typeface="Arial"/>
              <a:buNone/>
            </a:pPr>
            <a:r>
              <a:rPr b="0" i="0" lang="en" sz="1800" u="none" cap="none" strike="noStrike">
                <a:solidFill>
                  <a:schemeClr val="accent2"/>
                </a:solidFill>
                <a:latin typeface="Arial"/>
                <a:ea typeface="Arial"/>
                <a:cs typeface="Arial"/>
                <a:sym typeface="Arial"/>
              </a:rPr>
              <a:t>How are the adults </a:t>
            </a:r>
            <a:r>
              <a:rPr b="1" i="0" lang="en" sz="1800" u="none" cap="none" strike="noStrike">
                <a:solidFill>
                  <a:schemeClr val="accent2"/>
                </a:solidFill>
                <a:latin typeface="Arial"/>
                <a:ea typeface="Arial"/>
                <a:cs typeface="Arial"/>
                <a:sym typeface="Arial"/>
              </a:rPr>
              <a:t>scaffolding</a:t>
            </a:r>
            <a:r>
              <a:rPr b="0" i="0" lang="en" sz="1800" u="none" cap="none" strike="noStrike">
                <a:solidFill>
                  <a:schemeClr val="accent2"/>
                </a:solidFill>
                <a:latin typeface="Arial"/>
                <a:ea typeface="Arial"/>
                <a:cs typeface="Arial"/>
                <a:sym typeface="Arial"/>
              </a:rPr>
              <a:t> the learning?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Shape 465"/>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Additional Supports for</a:t>
            </a:r>
            <a:endParaRPr b="0" i="0" sz="33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 Educators and Families</a:t>
            </a:r>
            <a:endParaRPr b="0" i="0" sz="3300" u="none" cap="none" strike="noStrike">
              <a:solidFill>
                <a:schemeClr val="dk1"/>
              </a:solidFill>
              <a:latin typeface="Calibri"/>
              <a:ea typeface="Calibri"/>
              <a:cs typeface="Calibri"/>
              <a:sym typeface="Calibri"/>
            </a:endParaRPr>
          </a:p>
        </p:txBody>
      </p:sp>
      <p:sp>
        <p:nvSpPr>
          <p:cNvPr id="466" name="Shape 466"/>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7F7F7F"/>
              </a:buClr>
              <a:buSzPts val="2400"/>
              <a:buFont typeface="Arial"/>
              <a:buNone/>
            </a:pPr>
            <a:r>
              <a:rPr b="0" i="0" lang="en" sz="2400" u="none" cap="none" strike="noStrike">
                <a:solidFill>
                  <a:srgbClr val="7F7F7F"/>
                </a:solidFill>
                <a:latin typeface="Arial"/>
                <a:ea typeface="Arial"/>
                <a:cs typeface="Arial"/>
                <a:sym typeface="Arial"/>
              </a:rPr>
              <a:t>Powerpoints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2400"/>
              <a:buFont typeface="Arial"/>
              <a:buNone/>
            </a:pPr>
            <a:r>
              <a:rPr b="0" i="0" lang="en" sz="2400" u="none" cap="none" strike="noStrike">
                <a:solidFill>
                  <a:srgbClr val="7F7F7F"/>
                </a:solidFill>
                <a:latin typeface="Arial"/>
                <a:ea typeface="Arial"/>
                <a:cs typeface="Arial"/>
                <a:sym typeface="Arial"/>
              </a:rPr>
              <a:t>Webinars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2400"/>
              <a:buFont typeface="Arial"/>
              <a:buNone/>
            </a:pPr>
            <a:r>
              <a:rPr b="0" i="0" lang="en" sz="2400" u="none" cap="none" strike="noStrike">
                <a:solidFill>
                  <a:srgbClr val="7F7F7F"/>
                </a:solidFill>
                <a:latin typeface="Arial"/>
                <a:ea typeface="Arial"/>
                <a:cs typeface="Arial"/>
                <a:sym typeface="Arial"/>
              </a:rPr>
              <a:t>Learning guides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2400"/>
              <a:buFont typeface="Arial"/>
              <a:buNone/>
            </a:pPr>
            <a:r>
              <a:rPr b="0" i="0" lang="en" sz="2400" u="none" cap="none" strike="noStrike">
                <a:solidFill>
                  <a:srgbClr val="7F7F7F"/>
                </a:solidFill>
                <a:latin typeface="Arial"/>
                <a:ea typeface="Arial"/>
                <a:cs typeface="Arial"/>
                <a:sym typeface="Arial"/>
              </a:rPr>
              <a:t>Videos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2400"/>
              <a:buFont typeface="Arial"/>
              <a:buNone/>
            </a:pPr>
            <a:r>
              <a:rPr b="0" i="0" lang="en" sz="2400" u="none" cap="none" strike="noStrike">
                <a:solidFill>
                  <a:srgbClr val="7F7F7F"/>
                </a:solidFill>
                <a:latin typeface="Arial"/>
                <a:ea typeface="Arial"/>
                <a:cs typeface="Arial"/>
                <a:sym typeface="Arial"/>
              </a:rPr>
              <a:t>Links</a:t>
            </a:r>
            <a:endParaRPr b="0" i="0" sz="1400" u="none" cap="none" strike="noStrike">
              <a:solidFill>
                <a:schemeClr val="dk1"/>
              </a:solidFill>
              <a:latin typeface="Arial"/>
              <a:ea typeface="Arial"/>
              <a:cs typeface="Arial"/>
              <a:sym typeface="Arial"/>
            </a:endParaRPr>
          </a:p>
          <a:p>
            <a:pPr indent="95250" lvl="0" marL="17780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467" name="Shape 467"/>
          <p:cNvPicPr preferRelativeResize="0"/>
          <p:nvPr/>
        </p:nvPicPr>
        <p:blipFill rotWithShape="1">
          <a:blip r:embed="rId3">
            <a:alphaModFix/>
          </a:blip>
          <a:srcRect b="0" l="0" r="0" t="0"/>
          <a:stretch/>
        </p:blipFill>
        <p:spPr>
          <a:xfrm>
            <a:off x="5154875" y="273838"/>
            <a:ext cx="3932975" cy="4116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Shape 473"/>
          <p:cNvSpPr txBox="1"/>
          <p:nvPr>
            <p:ph type="title"/>
          </p:nvPr>
        </p:nvSpPr>
        <p:spPr>
          <a:xfrm>
            <a:off x="508000" y="527850"/>
            <a:ext cx="6447600" cy="990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700"/>
              <a:buFont typeface="Trebuchet MS"/>
              <a:buNone/>
            </a:pPr>
            <a:r>
              <a:rPr b="0" i="0" lang="en" sz="2700" u="none" cap="none" strike="noStrike">
                <a:solidFill>
                  <a:schemeClr val="accent1"/>
                </a:solidFill>
                <a:latin typeface="Trebuchet MS"/>
                <a:ea typeface="Trebuchet MS"/>
                <a:cs typeface="Trebuchet MS"/>
                <a:sym typeface="Trebuchet MS"/>
              </a:rPr>
              <a:t>Website</a:t>
            </a:r>
            <a:endParaRPr b="0" i="0" sz="2700" u="none" cap="none" strike="noStrike">
              <a:solidFill>
                <a:schemeClr val="accent1"/>
              </a:solidFill>
              <a:latin typeface="Trebuchet MS"/>
              <a:ea typeface="Trebuchet MS"/>
              <a:cs typeface="Trebuchet MS"/>
              <a:sym typeface="Trebuchet MS"/>
            </a:endParaRPr>
          </a:p>
        </p:txBody>
      </p:sp>
      <p:pic>
        <p:nvPicPr>
          <p:cNvPr id="474" name="Shape 474"/>
          <p:cNvPicPr preferRelativeResize="0"/>
          <p:nvPr/>
        </p:nvPicPr>
        <p:blipFill rotWithShape="1">
          <a:blip r:embed="rId3">
            <a:alphaModFix/>
          </a:blip>
          <a:srcRect b="0" l="0" r="0" t="0"/>
          <a:stretch/>
        </p:blipFill>
        <p:spPr>
          <a:xfrm>
            <a:off x="392811" y="1334156"/>
            <a:ext cx="6677964" cy="2663513"/>
          </a:xfrm>
          <a:prstGeom prst="rect">
            <a:avLst/>
          </a:prstGeom>
          <a:noFill/>
          <a:ln>
            <a:noFill/>
          </a:ln>
        </p:spPr>
      </p:pic>
      <p:sp>
        <p:nvSpPr>
          <p:cNvPr id="475" name="Shape 475"/>
          <p:cNvSpPr txBox="1"/>
          <p:nvPr/>
        </p:nvSpPr>
        <p:spPr>
          <a:xfrm>
            <a:off x="329620" y="3502238"/>
            <a:ext cx="6804300" cy="2603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hlink"/>
              </a:buClr>
              <a:buSzPts val="2100"/>
              <a:buFont typeface="Arial"/>
              <a:buNone/>
            </a:pPr>
            <a:r>
              <a:rPr b="0" i="0" lang="en" sz="2100" u="sng" cap="none" strike="noStrike">
                <a:solidFill>
                  <a:schemeClr val="hlink"/>
                </a:solidFill>
                <a:latin typeface="Arial"/>
                <a:ea typeface="Arial"/>
                <a:cs typeface="Arial"/>
                <a:sym typeface="Arial"/>
                <a:hlinkClick r:id="rId4"/>
              </a:rPr>
              <a:t>https://learning.arpdc.ab.ca/course/view.php?id=355</a:t>
            </a:r>
            <a:endParaRPr b="0" i="0" sz="2100" u="sng" cap="none" strike="noStrike">
              <a:solidFill>
                <a:schemeClr val="hlink"/>
              </a:solidFill>
              <a:latin typeface="Arial"/>
              <a:ea typeface="Arial"/>
              <a:cs typeface="Arial"/>
              <a:sym typeface="Arial"/>
              <a:hlinkClick r:id="rId5"/>
            </a:endParaRPr>
          </a:p>
        </p:txBody>
      </p:sp>
      <p:sp>
        <p:nvSpPr>
          <p:cNvPr id="476" name="Shape 476"/>
          <p:cNvSpPr txBox="1"/>
          <p:nvPr/>
        </p:nvSpPr>
        <p:spPr>
          <a:xfrm>
            <a:off x="7197111" y="3997669"/>
            <a:ext cx="171579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7" name="Shape 477"/>
          <p:cNvSpPr txBox="1"/>
          <p:nvPr/>
        </p:nvSpPr>
        <p:spPr>
          <a:xfrm>
            <a:off x="4069725" y="198850"/>
            <a:ext cx="4242000" cy="1135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u="sng">
                <a:solidFill>
                  <a:schemeClr val="hlink"/>
                </a:solidFill>
                <a:hlinkClick r:id="rId6"/>
              </a:rPr>
              <a:t>S</a:t>
            </a:r>
            <a:r>
              <a:rPr lang="en" u="sng">
                <a:solidFill>
                  <a:schemeClr val="hlink"/>
                </a:solidFill>
                <a:hlinkClick r:id="rId7"/>
              </a:rPr>
              <a:t>apdc.ca</a:t>
            </a:r>
            <a:r>
              <a:rPr lang="en"/>
              <a:t>  </a:t>
            </a:r>
            <a:endParaRPr/>
          </a:p>
          <a:p>
            <a:pPr indent="0" lvl="0" marL="0">
              <a:spcBef>
                <a:spcPts val="0"/>
              </a:spcBef>
              <a:spcAft>
                <a:spcPts val="0"/>
              </a:spcAft>
              <a:buNone/>
            </a:pPr>
            <a:r>
              <a:rPr b="1" lang="en" sz="1350">
                <a:solidFill>
                  <a:srgbClr val="10274D"/>
                </a:solidFill>
                <a:highlight>
                  <a:srgbClr val="FFFFFF"/>
                </a:highlight>
              </a:rPr>
              <a:t>Learning Facilitators</a:t>
            </a:r>
            <a:endParaRPr b="1" sz="1350">
              <a:solidFill>
                <a:srgbClr val="10274D"/>
              </a:solidFill>
              <a:highlight>
                <a:srgbClr val="FFFFFF"/>
              </a:highlight>
            </a:endParaRPr>
          </a:p>
          <a:p>
            <a:pPr indent="0" lvl="0" marL="0">
              <a:spcBef>
                <a:spcPts val="0"/>
              </a:spcBef>
              <a:spcAft>
                <a:spcPts val="0"/>
              </a:spcAft>
              <a:buNone/>
            </a:pPr>
            <a:r>
              <a:rPr lang="en"/>
              <a:t>Check It Out </a:t>
            </a:r>
            <a:endParaRPr/>
          </a:p>
          <a:p>
            <a:pPr indent="0" lvl="0" marL="0">
              <a:spcBef>
                <a:spcPts val="0"/>
              </a:spcBef>
              <a:spcAft>
                <a:spcPts val="0"/>
              </a:spcAft>
              <a:buNone/>
            </a:pPr>
            <a:r>
              <a:rPr lang="en"/>
              <a:t>Learning Portal  </a:t>
            </a:r>
            <a:endParaRPr/>
          </a:p>
        </p:txBody>
      </p:sp>
      <p:pic>
        <p:nvPicPr>
          <p:cNvPr id="478" name="Shape 478"/>
          <p:cNvPicPr preferRelativeResize="0"/>
          <p:nvPr/>
        </p:nvPicPr>
        <p:blipFill rotWithShape="1">
          <a:blip r:embed="rId8">
            <a:alphaModFix/>
          </a:blip>
          <a:srcRect b="0" l="0" r="0" t="14008"/>
          <a:stretch/>
        </p:blipFill>
        <p:spPr>
          <a:xfrm>
            <a:off x="5201675" y="0"/>
            <a:ext cx="3857625" cy="475075"/>
          </a:xfrm>
          <a:prstGeom prst="rect">
            <a:avLst/>
          </a:prstGeom>
          <a:noFill/>
          <a:ln>
            <a:noFill/>
          </a:ln>
        </p:spPr>
      </p:pic>
      <p:sp>
        <p:nvSpPr>
          <p:cNvPr id="479" name="Shape 479"/>
          <p:cNvSpPr/>
          <p:nvPr/>
        </p:nvSpPr>
        <p:spPr>
          <a:xfrm>
            <a:off x="5395375" y="898950"/>
            <a:ext cx="318300" cy="248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Shape 484"/>
          <p:cNvSpPr txBox="1"/>
          <p:nvPr>
            <p:ph type="title"/>
          </p:nvPr>
        </p:nvSpPr>
        <p:spPr>
          <a:xfrm>
            <a:off x="467550" y="-72506"/>
            <a:ext cx="7886700" cy="9942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ARPDC </a:t>
            </a:r>
            <a:r>
              <a:rPr b="0" i="0" lang="en" sz="3300" u="sng" cap="none" strike="noStrike">
                <a:solidFill>
                  <a:schemeClr val="hlink"/>
                </a:solidFill>
                <a:latin typeface="Calibri"/>
                <a:ea typeface="Calibri"/>
                <a:cs typeface="Calibri"/>
                <a:sym typeface="Calibri"/>
                <a:hlinkClick r:id="rId3"/>
              </a:rPr>
              <a:t>Resources</a:t>
            </a:r>
            <a:endParaRPr b="0" i="0" sz="3300" u="none" cap="none" strike="noStrike">
              <a:solidFill>
                <a:schemeClr val="dk1"/>
              </a:solidFill>
              <a:latin typeface="Calibri"/>
              <a:ea typeface="Calibri"/>
              <a:cs typeface="Calibri"/>
              <a:sym typeface="Calibri"/>
            </a:endParaRPr>
          </a:p>
        </p:txBody>
      </p:sp>
      <p:sp>
        <p:nvSpPr>
          <p:cNvPr id="485" name="Shape 485"/>
          <p:cNvSpPr txBox="1"/>
          <p:nvPr>
            <p:ph idx="1" type="body"/>
          </p:nvPr>
        </p:nvSpPr>
        <p:spPr>
          <a:xfrm>
            <a:off x="628650" y="1221344"/>
            <a:ext cx="7886700" cy="3263400"/>
          </a:xfrm>
          <a:prstGeom prst="rect">
            <a:avLst/>
          </a:prstGeom>
          <a:noFill/>
          <a:ln>
            <a:noFill/>
          </a:ln>
        </p:spPr>
        <p:txBody>
          <a:bodyPr anchorCtr="0" anchor="t" bIns="68575" lIns="68575" spcFirstLastPara="1" rIns="68575" wrap="square" tIns="68575">
            <a:noAutofit/>
          </a:bodyPr>
          <a:lstStyle/>
          <a:p>
            <a:pPr indent="95250" lvl="0" marL="17780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486" name="Shape 486"/>
          <p:cNvPicPr preferRelativeResize="0"/>
          <p:nvPr/>
        </p:nvPicPr>
        <p:blipFill rotWithShape="1">
          <a:blip r:embed="rId4">
            <a:alphaModFix/>
          </a:blip>
          <a:srcRect b="0" l="0" r="0" t="0"/>
          <a:stretch/>
        </p:blipFill>
        <p:spPr>
          <a:xfrm>
            <a:off x="1239775" y="689813"/>
            <a:ext cx="5967327" cy="3763874"/>
          </a:xfrm>
          <a:prstGeom prst="rect">
            <a:avLst/>
          </a:prstGeom>
          <a:noFill/>
          <a:ln>
            <a:noFill/>
          </a:ln>
        </p:spPr>
      </p:pic>
      <p:sp>
        <p:nvSpPr>
          <p:cNvPr id="487" name="Shape 487"/>
          <p:cNvSpPr txBox="1"/>
          <p:nvPr/>
        </p:nvSpPr>
        <p:spPr>
          <a:xfrm>
            <a:off x="6628225" y="198850"/>
            <a:ext cx="2107800" cy="994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88" name="Shape 488"/>
          <p:cNvSpPr txBox="1"/>
          <p:nvPr/>
        </p:nvSpPr>
        <p:spPr>
          <a:xfrm>
            <a:off x="6005125" y="-271400"/>
            <a:ext cx="2730900" cy="11931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rPr lang="en"/>
              <a:t>s</a:t>
            </a:r>
            <a:r>
              <a:rPr lang="en" u="sng">
                <a:hlinkClick r:id="rId5"/>
              </a:rPr>
              <a:t>apdc.ca</a:t>
            </a:r>
            <a:r>
              <a:rPr lang="en"/>
              <a:t>  </a:t>
            </a:r>
            <a:endParaRPr/>
          </a:p>
          <a:p>
            <a:pPr indent="0" lvl="0" marL="0">
              <a:spcBef>
                <a:spcPts val="0"/>
              </a:spcBef>
              <a:spcAft>
                <a:spcPts val="0"/>
              </a:spcAft>
              <a:buNone/>
            </a:pPr>
            <a:r>
              <a:rPr b="1" lang="en" sz="1350">
                <a:solidFill>
                  <a:srgbClr val="10274D"/>
                </a:solidFill>
                <a:highlight>
                  <a:srgbClr val="FFFFFF"/>
                </a:highlight>
              </a:rPr>
              <a:t>Resources </a:t>
            </a:r>
            <a:endParaRPr b="1" sz="1350">
              <a:solidFill>
                <a:srgbClr val="10274D"/>
              </a:solidFill>
              <a:highlight>
                <a:srgbClr val="FFFFFF"/>
              </a:highlight>
            </a:endParaRPr>
          </a:p>
          <a:p>
            <a:pPr indent="0" lvl="0" marL="0">
              <a:spcBef>
                <a:spcPts val="0"/>
              </a:spcBef>
              <a:spcAft>
                <a:spcPts val="0"/>
              </a:spcAft>
              <a:buClr>
                <a:schemeClr val="dk1"/>
              </a:buClr>
              <a:buSzPts val="1100"/>
              <a:buFont typeface="Arial"/>
              <a:buNone/>
            </a:pPr>
            <a:r>
              <a:t/>
            </a:r>
            <a:endParaRPr b="1" sz="1350">
              <a:solidFill>
                <a:srgbClr val="10274D"/>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Shape 493"/>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t/>
            </a:r>
            <a:endParaRPr b="0" i="0" sz="3300" u="none" cap="none" strike="noStrike">
              <a:solidFill>
                <a:schemeClr val="dk1"/>
              </a:solidFill>
              <a:latin typeface="Calibri"/>
              <a:ea typeface="Calibri"/>
              <a:cs typeface="Calibri"/>
              <a:sym typeface="Calibri"/>
            </a:endParaRPr>
          </a:p>
        </p:txBody>
      </p:sp>
      <p:sp>
        <p:nvSpPr>
          <p:cNvPr id="494" name="Shape 494"/>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495" name="Shape 495"/>
          <p:cNvPicPr preferRelativeResize="0"/>
          <p:nvPr/>
        </p:nvPicPr>
        <p:blipFill rotWithShape="1">
          <a:blip r:embed="rId3">
            <a:alphaModFix/>
          </a:blip>
          <a:srcRect b="0" l="0" r="0" t="0"/>
          <a:stretch/>
        </p:blipFill>
        <p:spPr>
          <a:xfrm>
            <a:off x="595616" y="0"/>
            <a:ext cx="7952769" cy="5143501"/>
          </a:xfrm>
          <a:prstGeom prst="rect">
            <a:avLst/>
          </a:prstGeom>
          <a:noFill/>
          <a:ln>
            <a:noFill/>
          </a:ln>
        </p:spPr>
      </p:pic>
      <p:sp>
        <p:nvSpPr>
          <p:cNvPr id="496" name="Shape 496"/>
          <p:cNvSpPr txBox="1"/>
          <p:nvPr/>
        </p:nvSpPr>
        <p:spPr>
          <a:xfrm>
            <a:off x="8056625" y="2576300"/>
            <a:ext cx="1087500" cy="4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4"/>
              </a:rPr>
              <a:t>Link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Shape 501"/>
          <p:cNvSpPr txBox="1"/>
          <p:nvPr>
            <p:ph type="title"/>
          </p:nvPr>
        </p:nvSpPr>
        <p:spPr>
          <a:xfrm>
            <a:off x="225600" y="13949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Play, Participation, and Possibilities </a:t>
            </a:r>
            <a:r>
              <a:rPr b="0" i="0" lang="en" sz="3300" u="sng" cap="none" strike="noStrike">
                <a:solidFill>
                  <a:schemeClr val="hlink"/>
                </a:solidFill>
                <a:latin typeface="Calibri"/>
                <a:ea typeface="Calibri"/>
                <a:cs typeface="Calibri"/>
                <a:sym typeface="Calibri"/>
                <a:hlinkClick r:id="rId3"/>
              </a:rPr>
              <a:t>Framework</a:t>
            </a:r>
            <a:endParaRPr b="0" i="0" sz="3300" u="none" cap="none" strike="noStrike">
              <a:solidFill>
                <a:schemeClr val="dk1"/>
              </a:solidFill>
              <a:latin typeface="Calibri"/>
              <a:ea typeface="Calibri"/>
              <a:cs typeface="Calibri"/>
              <a:sym typeface="Calibri"/>
            </a:endParaRPr>
          </a:p>
        </p:txBody>
      </p:sp>
      <p:sp>
        <p:nvSpPr>
          <p:cNvPr id="502" name="Shape 502"/>
          <p:cNvSpPr txBox="1"/>
          <p:nvPr>
            <p:ph idx="1" type="body"/>
          </p:nvPr>
        </p:nvSpPr>
        <p:spPr>
          <a:xfrm>
            <a:off x="225600" y="1217494"/>
            <a:ext cx="7886700" cy="326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CMEC Early Learning and Development </a:t>
            </a:r>
            <a:r>
              <a:rPr b="0" i="0" lang="en" sz="2100" u="sng" cap="none" strike="noStrike">
                <a:solidFill>
                  <a:schemeClr val="hlink"/>
                </a:solidFill>
                <a:latin typeface="Calibri"/>
                <a:ea typeface="Calibri"/>
                <a:cs typeface="Calibri"/>
                <a:sym typeface="Calibri"/>
                <a:hlinkClick r:id="rId4"/>
              </a:rPr>
              <a:t>Framework</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Co-constructing Curriculum</a:t>
            </a:r>
            <a:endParaRPr b="0" i="0" sz="2100" u="none" cap="none" strike="noStrike">
              <a:solidFill>
                <a:schemeClr val="dk1"/>
              </a:solidFill>
              <a:latin typeface="Calibri"/>
              <a:ea typeface="Calibri"/>
              <a:cs typeface="Calibri"/>
              <a:sym typeface="Calibri"/>
            </a:endParaRPr>
          </a:p>
          <a:p>
            <a:pPr indent="45720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Co-learners</a:t>
            </a:r>
            <a:endParaRPr b="0" i="0" sz="2100" u="none" cap="none" strike="noStrike">
              <a:solidFill>
                <a:schemeClr val="dk1"/>
              </a:solidFill>
              <a:latin typeface="Calibri"/>
              <a:ea typeface="Calibri"/>
              <a:cs typeface="Calibri"/>
              <a:sym typeface="Calibri"/>
            </a:endParaRPr>
          </a:p>
          <a:p>
            <a:pPr indent="45720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Co-researchers</a:t>
            </a:r>
            <a:endParaRPr b="0" i="0" sz="2100" u="none" cap="none" strike="noStrike">
              <a:solidFill>
                <a:schemeClr val="dk1"/>
              </a:solidFill>
              <a:latin typeface="Calibri"/>
              <a:ea typeface="Calibri"/>
              <a:cs typeface="Calibri"/>
              <a:sym typeface="Calibri"/>
            </a:endParaRPr>
          </a:p>
          <a:p>
            <a:pPr indent="45720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Co-imaginers</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Image of the Child</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Guide for Reflective Thinking </a:t>
            </a:r>
            <a:endParaRPr b="0" i="0" sz="2100" u="none" cap="none" strike="noStrike">
              <a:solidFill>
                <a:schemeClr val="dk1"/>
              </a:solidFill>
              <a:latin typeface="Calibri"/>
              <a:ea typeface="Calibri"/>
              <a:cs typeface="Calibri"/>
              <a:sym typeface="Calibri"/>
            </a:endParaRPr>
          </a:p>
        </p:txBody>
      </p:sp>
      <p:pic>
        <p:nvPicPr>
          <p:cNvPr id="503" name="Shape 503"/>
          <p:cNvPicPr preferRelativeResize="0"/>
          <p:nvPr/>
        </p:nvPicPr>
        <p:blipFill rotWithShape="1">
          <a:blip r:embed="rId5">
            <a:alphaModFix/>
          </a:blip>
          <a:srcRect b="0" l="0" r="0" t="0"/>
          <a:stretch/>
        </p:blipFill>
        <p:spPr>
          <a:xfrm>
            <a:off x="5992600" y="634013"/>
            <a:ext cx="2980600" cy="38754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Shape 508"/>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t/>
            </a:r>
            <a:endParaRPr b="0" i="0" sz="3300" u="none" cap="none" strike="noStrike">
              <a:solidFill>
                <a:schemeClr val="dk1"/>
              </a:solidFill>
              <a:latin typeface="Calibri"/>
              <a:ea typeface="Calibri"/>
              <a:cs typeface="Calibri"/>
              <a:sym typeface="Calibri"/>
            </a:endParaRPr>
          </a:p>
        </p:txBody>
      </p:sp>
      <p:sp>
        <p:nvSpPr>
          <p:cNvPr id="509" name="Shape 509"/>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510" name="Shape 510"/>
          <p:cNvPicPr preferRelativeResize="0"/>
          <p:nvPr/>
        </p:nvPicPr>
        <p:blipFill rotWithShape="1">
          <a:blip r:embed="rId3">
            <a:alphaModFix/>
          </a:blip>
          <a:srcRect b="0" l="0" r="0" t="0"/>
          <a:stretch/>
        </p:blipFill>
        <p:spPr>
          <a:xfrm>
            <a:off x="747713" y="700088"/>
            <a:ext cx="7648575" cy="3743325"/>
          </a:xfrm>
          <a:prstGeom prst="rect">
            <a:avLst/>
          </a:prstGeom>
          <a:noFill/>
          <a:ln>
            <a:noFill/>
          </a:ln>
        </p:spPr>
      </p:pic>
      <p:sp>
        <p:nvSpPr>
          <p:cNvPr id="511" name="Shape 511"/>
          <p:cNvSpPr txBox="1"/>
          <p:nvPr/>
        </p:nvSpPr>
        <p:spPr>
          <a:xfrm>
            <a:off x="6554550" y="57650"/>
            <a:ext cx="2367000" cy="7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Shape 512"/>
          <p:cNvSpPr txBox="1"/>
          <p:nvPr/>
        </p:nvSpPr>
        <p:spPr>
          <a:xfrm>
            <a:off x="6641550" y="57650"/>
            <a:ext cx="2280000" cy="1311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t>Reflect on practices</a:t>
            </a:r>
            <a:endParaRPr sz="1800"/>
          </a:p>
          <a:p>
            <a:pPr indent="0" lvl="0" marL="0">
              <a:spcBef>
                <a:spcPts val="0"/>
              </a:spcBef>
              <a:spcAft>
                <a:spcPts val="0"/>
              </a:spcAft>
              <a:buNone/>
            </a:pPr>
            <a:r>
              <a:rPr lang="en" sz="1800"/>
              <a:t>Documentation</a:t>
            </a:r>
            <a:endParaRPr sz="1800"/>
          </a:p>
          <a:p>
            <a:pPr indent="0" lvl="0" marL="0">
              <a:spcBef>
                <a:spcPts val="0"/>
              </a:spcBef>
              <a:spcAft>
                <a:spcPts val="0"/>
              </a:spcAft>
              <a:buNone/>
            </a:pPr>
            <a:r>
              <a:rPr lang="en" sz="1800">
                <a:solidFill>
                  <a:srgbClr val="00FFFF"/>
                </a:solidFill>
              </a:rPr>
              <a:t>Guide</a:t>
            </a:r>
            <a:endParaRPr sz="1800">
              <a:solidFill>
                <a:srgbClr val="00FFFF"/>
              </a:solidFill>
            </a:endParaRPr>
          </a:p>
          <a:p>
            <a:pPr indent="0" lvl="0" marL="0">
              <a:spcBef>
                <a:spcPts val="0"/>
              </a:spcBef>
              <a:spcAft>
                <a:spcPts val="0"/>
              </a:spcAft>
              <a:buNone/>
            </a:pPr>
            <a:r>
              <a:rPr lang="en" sz="1800">
                <a:solidFill>
                  <a:srgbClr val="00FFFF"/>
                </a:solidFill>
              </a:rPr>
              <a:t>Planning </a:t>
            </a:r>
            <a:endParaRPr sz="1800">
              <a:solidFill>
                <a:srgbClr val="00FFFF"/>
              </a:solidFill>
            </a:endParaRPr>
          </a:p>
          <a:p>
            <a:pPr indent="0" lvl="0" marL="0">
              <a:spcBef>
                <a:spcPts val="0"/>
              </a:spcBef>
              <a:spcAft>
                <a:spcPts val="0"/>
              </a:spcAft>
              <a:buNone/>
            </a:pPr>
            <a:r>
              <a:t/>
            </a:r>
            <a:endParaRPr sz="1800">
              <a:solidFill>
                <a:srgbClr val="00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Shape 517"/>
          <p:cNvSpPr txBox="1"/>
          <p:nvPr>
            <p:ph type="title"/>
          </p:nvPr>
        </p:nvSpPr>
        <p:spPr>
          <a:xfrm>
            <a:off x="67275" y="163869"/>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Future </a:t>
            </a:r>
            <a:endParaRPr b="0" i="0" sz="33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Curriculum</a:t>
            </a:r>
            <a:endParaRPr b="0" i="0" sz="3300" u="none" cap="none" strike="noStrike">
              <a:solidFill>
                <a:schemeClr val="dk1"/>
              </a:solidFill>
              <a:latin typeface="Calibri"/>
              <a:ea typeface="Calibri"/>
              <a:cs typeface="Calibri"/>
              <a:sym typeface="Calibri"/>
            </a:endParaRPr>
          </a:p>
        </p:txBody>
      </p:sp>
      <p:sp>
        <p:nvSpPr>
          <p:cNvPr id="518" name="Shape 518"/>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519" name="Shape 519"/>
          <p:cNvPicPr preferRelativeResize="0"/>
          <p:nvPr/>
        </p:nvPicPr>
        <p:blipFill rotWithShape="1">
          <a:blip r:embed="rId3">
            <a:alphaModFix/>
          </a:blip>
          <a:srcRect b="0" l="0" r="0" t="0"/>
          <a:stretch/>
        </p:blipFill>
        <p:spPr>
          <a:xfrm>
            <a:off x="-79870" y="-1"/>
            <a:ext cx="9223870" cy="5143501"/>
          </a:xfrm>
          <a:prstGeom prst="rect">
            <a:avLst/>
          </a:prstGeom>
          <a:noFill/>
          <a:ln>
            <a:noFill/>
          </a:ln>
        </p:spPr>
      </p:pic>
      <p:sp>
        <p:nvSpPr>
          <p:cNvPr id="520" name="Shape 520"/>
          <p:cNvSpPr txBox="1"/>
          <p:nvPr/>
        </p:nvSpPr>
        <p:spPr>
          <a:xfrm>
            <a:off x="4492130" y="4774168"/>
            <a:ext cx="239006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1800" u="none" cap="none" strike="noStrike">
                <a:solidFill>
                  <a:srgbClr val="000000"/>
                </a:solidFill>
                <a:latin typeface="Arial"/>
                <a:ea typeface="Arial"/>
                <a:cs typeface="Arial"/>
                <a:sym typeface="Arial"/>
              </a:rPr>
              <a:t>Future Curriculum</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Shape 360"/>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Territorial Acknowledgement</a:t>
            </a:r>
            <a:endParaRPr b="0" i="0" sz="3300" u="none" cap="none" strike="noStrike">
              <a:solidFill>
                <a:schemeClr val="dk1"/>
              </a:solidFill>
              <a:latin typeface="Calibri"/>
              <a:ea typeface="Calibri"/>
              <a:cs typeface="Calibri"/>
              <a:sym typeface="Calibri"/>
            </a:endParaRPr>
          </a:p>
        </p:txBody>
      </p:sp>
      <p:sp>
        <p:nvSpPr>
          <p:cNvPr id="361" name="Shape 361"/>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362" name="Shape 362"/>
          <p:cNvPicPr preferRelativeResize="0"/>
          <p:nvPr/>
        </p:nvPicPr>
        <p:blipFill rotWithShape="1">
          <a:blip r:embed="rId3">
            <a:alphaModFix/>
          </a:blip>
          <a:srcRect b="0" l="0" r="0" t="0"/>
          <a:stretch/>
        </p:blipFill>
        <p:spPr>
          <a:xfrm>
            <a:off x="0" y="0"/>
            <a:ext cx="9143999"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Shape 525"/>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t/>
            </a:r>
            <a:endParaRPr b="0" i="0" sz="3300" u="none" cap="none" strike="noStrike">
              <a:solidFill>
                <a:schemeClr val="dk1"/>
              </a:solidFill>
              <a:latin typeface="Calibri"/>
              <a:ea typeface="Calibri"/>
              <a:cs typeface="Calibri"/>
              <a:sym typeface="Calibri"/>
            </a:endParaRPr>
          </a:p>
        </p:txBody>
      </p:sp>
      <p:sp>
        <p:nvSpPr>
          <p:cNvPr id="526" name="Shape 526"/>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527" name="Shape 527"/>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Shape 532"/>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Wellness Break- Norah Fines, AHS</a:t>
            </a:r>
            <a:endParaRPr b="0" i="0" sz="3300" u="none" cap="none" strike="noStrike">
              <a:solidFill>
                <a:schemeClr val="dk1"/>
              </a:solidFill>
              <a:latin typeface="Calibri"/>
              <a:ea typeface="Calibri"/>
              <a:cs typeface="Calibri"/>
              <a:sym typeface="Calibri"/>
            </a:endParaRPr>
          </a:p>
        </p:txBody>
      </p:sp>
      <p:sp>
        <p:nvSpPr>
          <p:cNvPr id="533" name="Shape 533"/>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p>
            <a:pPr indent="95250" lvl="0" marL="17780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534" name="Shape 534"/>
          <p:cNvPicPr preferRelativeResize="0"/>
          <p:nvPr/>
        </p:nvPicPr>
        <p:blipFill rotWithShape="1">
          <a:blip r:embed="rId3">
            <a:alphaModFix/>
          </a:blip>
          <a:srcRect b="0" l="0" r="0" t="0"/>
          <a:stretch/>
        </p:blipFill>
        <p:spPr>
          <a:xfrm>
            <a:off x="1423175" y="1197401"/>
            <a:ext cx="5901469" cy="3263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Shape 539"/>
          <p:cNvSpPr txBox="1"/>
          <p:nvPr>
            <p:ph type="title"/>
          </p:nvPr>
        </p:nvSpPr>
        <p:spPr>
          <a:xfrm>
            <a:off x="628650" y="85519"/>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rgbClr val="1155CC"/>
                </a:solidFill>
                <a:latin typeface="Calibri"/>
                <a:ea typeface="Calibri"/>
                <a:cs typeface="Calibri"/>
                <a:sym typeface="Calibri"/>
              </a:rPr>
              <a:t>Overarching Questions Discussion 1</a:t>
            </a:r>
            <a:endParaRPr b="0" i="0" sz="3300" u="none" cap="none" strike="noStrike">
              <a:solidFill>
                <a:srgbClr val="1155CC"/>
              </a:solidFill>
              <a:latin typeface="Calibri"/>
              <a:ea typeface="Calibri"/>
              <a:cs typeface="Calibri"/>
              <a:sym typeface="Calibri"/>
            </a:endParaRPr>
          </a:p>
        </p:txBody>
      </p:sp>
      <p:graphicFrame>
        <p:nvGraphicFramePr>
          <p:cNvPr id="540" name="Shape 540"/>
          <p:cNvGraphicFramePr/>
          <p:nvPr/>
        </p:nvGraphicFramePr>
        <p:xfrm>
          <a:off x="273425" y="1162125"/>
          <a:ext cx="3000000" cy="3000000"/>
        </p:xfrm>
        <a:graphic>
          <a:graphicData uri="http://schemas.openxmlformats.org/drawingml/2006/table">
            <a:tbl>
              <a:tblPr>
                <a:noFill/>
                <a:tableStyleId>{5EC6730A-5725-4613-A047-B5F591F885A3}</a:tableStyleId>
              </a:tblPr>
              <a:tblGrid>
                <a:gridCol w="4298575"/>
                <a:gridCol w="4298575"/>
              </a:tblGrid>
              <a:tr h="608875">
                <a:tc>
                  <a:txBody>
                    <a:bodyPr>
                      <a:noAutofit/>
                    </a:bodyPr>
                    <a:lstStyle/>
                    <a:p>
                      <a:pPr indent="0" lvl="0" marL="0" marR="0" rtl="0" algn="l">
                        <a:lnSpc>
                          <a:spcPct val="100000"/>
                        </a:lnSpc>
                        <a:spcBef>
                          <a:spcPts val="0"/>
                        </a:spcBef>
                        <a:spcAft>
                          <a:spcPts val="0"/>
                        </a:spcAft>
                        <a:buClr>
                          <a:schemeClr val="dk1"/>
                        </a:buClr>
                        <a:buSzPts val="1100"/>
                        <a:buFont typeface="Arial"/>
                        <a:buNone/>
                      </a:pPr>
                      <a:r>
                        <a:rPr lang="en" sz="2000" u="none" cap="none" strike="noStrike">
                          <a:solidFill>
                            <a:srgbClr val="1C4587"/>
                          </a:solidFill>
                        </a:rPr>
                        <a:t>Topic A: Programming Approach</a:t>
                      </a:r>
                      <a:endParaRPr sz="2000" u="none" cap="none" strike="noStrike">
                        <a:solidFill>
                          <a:srgbClr val="1C4587"/>
                        </a:solidFill>
                      </a:endParaRPr>
                    </a:p>
                  </a:txBody>
                  <a:tcPr marT="91425" marB="91425" marR="91425" marL="91425"/>
                </a:tc>
                <a:tc>
                  <a:txBody>
                    <a:bodyPr>
                      <a:noAutofit/>
                    </a:bodyPr>
                    <a:lstStyle/>
                    <a:p>
                      <a:pPr indent="0" lvl="0" marL="0" marR="0" rtl="0" algn="l">
                        <a:lnSpc>
                          <a:spcPct val="100000"/>
                        </a:lnSpc>
                        <a:spcBef>
                          <a:spcPts val="0"/>
                        </a:spcBef>
                        <a:spcAft>
                          <a:spcPts val="0"/>
                        </a:spcAft>
                        <a:buClr>
                          <a:schemeClr val="dk1"/>
                        </a:buClr>
                        <a:buSzPts val="1100"/>
                        <a:buFont typeface="Arial"/>
                        <a:buNone/>
                      </a:pPr>
                      <a:r>
                        <a:rPr lang="en" sz="2000" u="none" cap="none" strike="noStrike">
                          <a:solidFill>
                            <a:srgbClr val="1C4587"/>
                          </a:solidFill>
                        </a:rPr>
                        <a:t>Topic B: Strengths and Challenges</a:t>
                      </a:r>
                      <a:endParaRPr sz="2000" u="none" cap="none" strike="noStrike">
                        <a:solidFill>
                          <a:srgbClr val="1C4587"/>
                        </a:solidFill>
                      </a:endParaRPr>
                    </a:p>
                  </a:txBody>
                  <a:tcPr marT="91425" marB="91425" marR="91425" marL="91425"/>
                </a:tc>
              </a:tr>
              <a:tr h="497000">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Introductions</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Introductions</a:t>
                      </a:r>
                      <a:endParaRPr sz="1600" u="none" cap="none" strike="noStrike"/>
                    </a:p>
                  </a:txBody>
                  <a:tcPr marT="91425" marB="91425" marR="91425" marL="91425"/>
                </a:tc>
              </a:tr>
              <a:tr h="591175">
                <a:tc>
                  <a:txBody>
                    <a:bodyPr>
                      <a:noAutofit/>
                    </a:bodyPr>
                    <a:lstStyle/>
                    <a:p>
                      <a:pPr indent="0" lvl="0" marL="0" marR="0" rtl="0" algn="l">
                        <a:lnSpc>
                          <a:spcPct val="100000"/>
                        </a:lnSpc>
                        <a:spcBef>
                          <a:spcPts val="0"/>
                        </a:spcBef>
                        <a:spcAft>
                          <a:spcPts val="0"/>
                        </a:spcAft>
                        <a:buClr>
                          <a:srgbClr val="000000"/>
                        </a:buClr>
                        <a:buSzPts val="1100"/>
                        <a:buFont typeface="Arial"/>
                        <a:buNone/>
                      </a:pPr>
                      <a:r>
                        <a:rPr lang="en" sz="1600" u="none" cap="none" strike="noStrike"/>
                        <a:t>What early learning programming structures do you currently have in place?</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solidFill>
                            <a:schemeClr val="dk1"/>
                          </a:solidFill>
                        </a:rPr>
                        <a:t>What is working well in Early Learning in your area?</a:t>
                      </a:r>
                      <a:endParaRPr sz="1600" u="none" cap="none" strike="noStrike"/>
                    </a:p>
                  </a:txBody>
                  <a:tcPr marT="91425" marB="91425" marR="91425" marL="91425"/>
                </a:tc>
              </a:tr>
              <a:tr h="591175">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How do we provide optimal early learning programming in today’s diverse classrooms?</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solidFill>
                            <a:schemeClr val="dk1"/>
                          </a:solidFill>
                        </a:rPr>
                        <a:t>What challenges are you facing?</a:t>
                      </a:r>
                      <a:endParaRPr sz="1600" u="none" cap="none" strike="noStrike"/>
                    </a:p>
                  </a:txBody>
                  <a:tcPr marT="91425" marB="91425" marR="91425" marL="91425"/>
                </a:tc>
              </a:tr>
              <a:tr h="591175">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How is Reggio inspired programming reflected in your Early Learning programs?</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How can we work together to overcome these challenges?</a:t>
                      </a:r>
                      <a:endParaRPr sz="1600" u="none" cap="none" strike="noStrike"/>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sp>
        <p:nvSpPr>
          <p:cNvPr id="545" name="Shape 545"/>
          <p:cNvSpPr txBox="1"/>
          <p:nvPr>
            <p:ph type="title"/>
          </p:nvPr>
        </p:nvSpPr>
        <p:spPr>
          <a:xfrm>
            <a:off x="628650" y="13259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rgbClr val="1155CC"/>
                </a:solidFill>
                <a:latin typeface="Calibri"/>
                <a:ea typeface="Calibri"/>
                <a:cs typeface="Calibri"/>
                <a:sym typeface="Calibri"/>
              </a:rPr>
              <a:t>Overarching Questions Discussion 2</a:t>
            </a:r>
            <a:endParaRPr b="0" i="0" sz="3300" u="none" cap="none" strike="noStrike">
              <a:solidFill>
                <a:srgbClr val="1155CC"/>
              </a:solidFill>
              <a:latin typeface="Calibri"/>
              <a:ea typeface="Calibri"/>
              <a:cs typeface="Calibri"/>
              <a:sym typeface="Calibri"/>
            </a:endParaRPr>
          </a:p>
        </p:txBody>
      </p:sp>
      <p:graphicFrame>
        <p:nvGraphicFramePr>
          <p:cNvPr id="546" name="Shape 546"/>
          <p:cNvGraphicFramePr/>
          <p:nvPr/>
        </p:nvGraphicFramePr>
        <p:xfrm>
          <a:off x="273425" y="950275"/>
          <a:ext cx="3000000" cy="3000000"/>
        </p:xfrm>
        <a:graphic>
          <a:graphicData uri="http://schemas.openxmlformats.org/drawingml/2006/table">
            <a:tbl>
              <a:tblPr>
                <a:noFill/>
                <a:tableStyleId>{5EC6730A-5725-4613-A047-B5F591F885A3}</a:tableStyleId>
              </a:tblPr>
              <a:tblGrid>
                <a:gridCol w="4298575"/>
                <a:gridCol w="4298575"/>
              </a:tblGrid>
              <a:tr h="608875">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solidFill>
                            <a:srgbClr val="1C4587"/>
                          </a:solidFill>
                        </a:rPr>
                        <a:t>Topic C: Supports and Services</a:t>
                      </a:r>
                      <a:endParaRPr sz="2000" u="none" cap="none" strike="noStrike">
                        <a:solidFill>
                          <a:srgbClr val="1C4587"/>
                        </a:solidFill>
                      </a:endParaRPr>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solidFill>
                            <a:srgbClr val="1C4587"/>
                          </a:solidFill>
                        </a:rPr>
                        <a:t>Topic D: Early Literacy and Numeracy</a:t>
                      </a:r>
                      <a:endParaRPr sz="2000" u="none" cap="none" strike="noStrike">
                        <a:solidFill>
                          <a:srgbClr val="1C4587"/>
                        </a:solidFill>
                      </a:endParaRPr>
                    </a:p>
                  </a:txBody>
                  <a:tcPr marT="91425" marB="91425" marR="91425" marL="91425"/>
                </a:tc>
              </a:tr>
              <a:tr h="449950">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Introductions</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Introductions</a:t>
                      </a:r>
                      <a:endParaRPr sz="1600" u="none" cap="none" strike="noStrike"/>
                    </a:p>
                  </a:txBody>
                  <a:tcPr marT="91425" marB="91425" marR="91425" marL="91425"/>
                </a:tc>
              </a:tr>
              <a:tr h="591175">
                <a:tc>
                  <a:txBody>
                    <a:bodyPr>
                      <a:noAutofit/>
                    </a:bodyPr>
                    <a:lstStyle/>
                    <a:p>
                      <a:pPr indent="0" lvl="0" marL="0" marR="0" rtl="0" algn="l">
                        <a:lnSpc>
                          <a:spcPct val="100000"/>
                        </a:lnSpc>
                        <a:spcBef>
                          <a:spcPts val="0"/>
                        </a:spcBef>
                        <a:spcAft>
                          <a:spcPts val="0"/>
                        </a:spcAft>
                        <a:buClr>
                          <a:schemeClr val="dk1"/>
                        </a:buClr>
                        <a:buSzPts val="1100"/>
                        <a:buFont typeface="Arial"/>
                        <a:buNone/>
                      </a:pPr>
                      <a:r>
                        <a:rPr lang="en" sz="1600" u="none" cap="none" strike="noStrike">
                          <a:solidFill>
                            <a:schemeClr val="dk1"/>
                          </a:solidFill>
                        </a:rPr>
                        <a:t>How are you addressing mental health, emotional and behavioural needs?</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chemeClr val="dk1"/>
                        </a:buClr>
                        <a:buSzPts val="1100"/>
                        <a:buFont typeface="Arial"/>
                        <a:buNone/>
                      </a:pPr>
                      <a:r>
                        <a:rPr lang="en" sz="1600" u="none" cap="none" strike="noStrike">
                          <a:solidFill>
                            <a:schemeClr val="dk1"/>
                          </a:solidFill>
                        </a:rPr>
                        <a:t>What is working well in Early Literacy/Numeracy in your area?</a:t>
                      </a:r>
                      <a:endParaRPr sz="1600" u="none" cap="none" strike="noStrike"/>
                    </a:p>
                  </a:txBody>
                  <a:tcPr marT="91425" marB="91425" marR="91425" marL="91425"/>
                </a:tc>
              </a:tr>
              <a:tr h="591175">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What are the responsibilities of educational assistants in providing for student medical needs?</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chemeClr val="dk1"/>
                        </a:buClr>
                        <a:buSzPts val="1100"/>
                        <a:buFont typeface="Arial"/>
                        <a:buNone/>
                      </a:pPr>
                      <a:r>
                        <a:rPr lang="en" sz="1600" u="none" cap="none" strike="noStrike">
                          <a:solidFill>
                            <a:schemeClr val="dk1"/>
                          </a:solidFill>
                        </a:rPr>
                        <a:t>What challenges are you facing?</a:t>
                      </a:r>
                      <a:endParaRPr sz="1600" u="none" cap="none" strike="noStrike"/>
                    </a:p>
                  </a:txBody>
                  <a:tcPr marT="91425" marB="91425" marR="91425" marL="91425"/>
                </a:tc>
              </a:tr>
              <a:tr h="591175">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What do OT/PT and SLP interventions look like in your programs?</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How can we work together to overcome these challenges?</a:t>
                      </a:r>
                      <a:endParaRPr sz="1600" u="none" cap="none" strike="noStrike"/>
                    </a:p>
                  </a:txBody>
                  <a:tcPr marT="91425" marB="91425" marR="91425" marL="91425"/>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Shape 551"/>
          <p:cNvSpPr txBox="1"/>
          <p:nvPr>
            <p:ph type="title"/>
          </p:nvPr>
        </p:nvSpPr>
        <p:spPr>
          <a:xfrm>
            <a:off x="628650" y="13259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rgbClr val="1155CC"/>
                </a:solidFill>
                <a:latin typeface="Calibri"/>
                <a:ea typeface="Calibri"/>
                <a:cs typeface="Calibri"/>
                <a:sym typeface="Calibri"/>
              </a:rPr>
              <a:t>Overarching Questions Discussion 3</a:t>
            </a:r>
            <a:endParaRPr b="0" i="0" sz="3300" u="none" cap="none" strike="noStrike">
              <a:solidFill>
                <a:srgbClr val="1155CC"/>
              </a:solidFill>
              <a:latin typeface="Calibri"/>
              <a:ea typeface="Calibri"/>
              <a:cs typeface="Calibri"/>
              <a:sym typeface="Calibri"/>
            </a:endParaRPr>
          </a:p>
        </p:txBody>
      </p:sp>
      <p:graphicFrame>
        <p:nvGraphicFramePr>
          <p:cNvPr id="552" name="Shape 552"/>
          <p:cNvGraphicFramePr/>
          <p:nvPr/>
        </p:nvGraphicFramePr>
        <p:xfrm>
          <a:off x="273425" y="950275"/>
          <a:ext cx="3000000" cy="3000000"/>
        </p:xfrm>
        <a:graphic>
          <a:graphicData uri="http://schemas.openxmlformats.org/drawingml/2006/table">
            <a:tbl>
              <a:tblPr>
                <a:noFill/>
                <a:tableStyleId>{5EC6730A-5725-4613-A047-B5F591F885A3}</a:tableStyleId>
              </a:tblPr>
              <a:tblGrid>
                <a:gridCol w="4298575"/>
                <a:gridCol w="4298575"/>
              </a:tblGrid>
              <a:tr h="608875">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solidFill>
                            <a:srgbClr val="0B5394"/>
                          </a:solidFill>
                        </a:rPr>
                        <a:t>Topic E: Play Based Learning</a:t>
                      </a:r>
                      <a:endParaRPr sz="2000" u="none" cap="none" strike="noStrike">
                        <a:solidFill>
                          <a:srgbClr val="0B5394"/>
                        </a:solidFill>
                      </a:endParaRPr>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solidFill>
                            <a:srgbClr val="0B5394"/>
                          </a:solidFill>
                        </a:rPr>
                        <a:t>Topic F: Parent and Community Awareness</a:t>
                      </a:r>
                      <a:endParaRPr sz="2000" u="none" cap="none" strike="noStrike">
                        <a:solidFill>
                          <a:srgbClr val="0B5394"/>
                        </a:solidFill>
                      </a:endParaRPr>
                    </a:p>
                  </a:txBody>
                  <a:tcPr marT="91425" marB="91425" marR="91425" marL="91425"/>
                </a:tc>
              </a:tr>
              <a:tr h="449950">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Introductions</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Introductions</a:t>
                      </a:r>
                      <a:endParaRPr sz="1600" u="none" cap="none" strike="noStrike"/>
                    </a:p>
                  </a:txBody>
                  <a:tcPr marT="91425" marB="91425" marR="91425" marL="91425"/>
                </a:tc>
              </a:tr>
              <a:tr h="591175">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solidFill>
                            <a:schemeClr val="dk1"/>
                          </a:solidFill>
                        </a:rPr>
                        <a:t>How are you promoting development through play?</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solidFill>
                            <a:schemeClr val="dk1"/>
                          </a:solidFill>
                        </a:rPr>
                        <a:t>How do we advocate with families for appropriate earling learning practices?</a:t>
                      </a:r>
                      <a:endParaRPr sz="1600" u="none" cap="none" strike="noStrike"/>
                    </a:p>
                  </a:txBody>
                  <a:tcPr marT="91425" marB="91425" marR="91425" marL="91425"/>
                </a:tc>
              </a:tr>
              <a:tr h="591175">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How do we support risky play in our classroom communities?</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solidFill>
                            <a:schemeClr val="dk1"/>
                          </a:solidFill>
                        </a:rPr>
                        <a:t>How are we advocating with the community on the importance of appropriate early learning programming?</a:t>
                      </a:r>
                      <a:endParaRPr sz="1600" u="none" cap="none" strike="noStrike"/>
                    </a:p>
                  </a:txBody>
                  <a:tcPr marT="91425" marB="91425" marR="91425" marL="91425"/>
                </a:tc>
              </a:tr>
              <a:tr h="591175">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How are you incorporating outdoor play in your learning environments?</a:t>
                      </a:r>
                      <a:endParaRPr sz="1600" u="none" cap="none" strike="noStrike"/>
                    </a:p>
                  </a:txBody>
                  <a:tcPr marT="91425" marB="91425" marR="91425" marL="91425"/>
                </a:tc>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 sz="1600" u="none" cap="none" strike="noStrike"/>
                        <a:t>How can we work together to enhance community awareness?</a:t>
                      </a:r>
                      <a:endParaRPr sz="1600" u="none" cap="none" strike="noStrike"/>
                    </a:p>
                  </a:txBody>
                  <a:tcPr marT="91425" marB="91425" marR="91425" marL="91425"/>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Shape 557"/>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rgbClr val="1155CC"/>
                </a:solidFill>
                <a:latin typeface="Calibri"/>
                <a:ea typeface="Calibri"/>
                <a:cs typeface="Calibri"/>
                <a:sym typeface="Calibri"/>
              </a:rPr>
              <a:t>Open Spaces Topics (2:00 to 2:45)</a:t>
            </a:r>
            <a:endParaRPr b="0" i="0" sz="3300" u="none" cap="none" strike="noStrike">
              <a:solidFill>
                <a:srgbClr val="1155CC"/>
              </a:solidFill>
              <a:latin typeface="Calibri"/>
              <a:ea typeface="Calibri"/>
              <a:cs typeface="Calibri"/>
              <a:sym typeface="Calibri"/>
            </a:endParaRPr>
          </a:p>
        </p:txBody>
      </p:sp>
      <p:sp>
        <p:nvSpPr>
          <p:cNvPr id="558" name="Shape 558"/>
          <p:cNvSpPr txBox="1"/>
          <p:nvPr>
            <p:ph idx="1" type="body"/>
          </p:nvPr>
        </p:nvSpPr>
        <p:spPr>
          <a:xfrm>
            <a:off x="628650" y="1180894"/>
            <a:ext cx="7886700" cy="3263400"/>
          </a:xfrm>
          <a:prstGeom prst="rect">
            <a:avLst/>
          </a:prstGeom>
          <a:noFill/>
          <a:ln>
            <a:noFill/>
          </a:ln>
        </p:spPr>
        <p:txBody>
          <a:bodyPr anchorCtr="0" anchor="t" bIns="91425" lIns="91425" spcFirstLastPara="1" rIns="91425" wrap="square" tIns="91425">
            <a:noAutofit/>
          </a:bodyPr>
          <a:lstStyle/>
          <a:p>
            <a:pPr indent="-361950" lvl="0" marL="4572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Group 1 - Roles and Responsibilities</a:t>
            </a:r>
            <a:endParaRPr b="0" i="0" sz="2100" u="none" cap="none" strike="noStrike">
              <a:solidFill>
                <a:schemeClr val="dk1"/>
              </a:solidFill>
              <a:latin typeface="Calibri"/>
              <a:ea typeface="Calibri"/>
              <a:cs typeface="Calibri"/>
              <a:sym typeface="Calibri"/>
            </a:endParaRPr>
          </a:p>
          <a:p>
            <a:pPr indent="-361950" lvl="0" marL="4572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Group 2 - Applications for Program Unit Funding (PUF)</a:t>
            </a:r>
            <a:endParaRPr b="0" i="0" sz="2100" u="none" cap="none" strike="noStrike">
              <a:solidFill>
                <a:schemeClr val="dk1"/>
              </a:solidFill>
              <a:latin typeface="Calibri"/>
              <a:ea typeface="Calibri"/>
              <a:cs typeface="Calibri"/>
              <a:sym typeface="Calibri"/>
            </a:endParaRPr>
          </a:p>
          <a:p>
            <a:pPr indent="-361950" lvl="0" marL="4572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Group 3 - Early Development Instrument (EDI)</a:t>
            </a:r>
            <a:endParaRPr b="0" i="0" sz="2100" u="none" cap="none" strike="noStrike">
              <a:solidFill>
                <a:schemeClr val="dk1"/>
              </a:solidFill>
              <a:latin typeface="Calibri"/>
              <a:ea typeface="Calibri"/>
              <a:cs typeface="Calibri"/>
              <a:sym typeface="Calibri"/>
            </a:endParaRPr>
          </a:p>
          <a:p>
            <a:pPr indent="-361950" lvl="0" marL="4572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Group 4 - Family Oriented Programming (FOP)</a:t>
            </a:r>
            <a:endParaRPr b="0" i="0" sz="2100" u="none" cap="none" strike="noStrike">
              <a:solidFill>
                <a:schemeClr val="dk1"/>
              </a:solidFill>
              <a:latin typeface="Calibri"/>
              <a:ea typeface="Calibri"/>
              <a:cs typeface="Calibri"/>
              <a:sym typeface="Calibri"/>
            </a:endParaRPr>
          </a:p>
          <a:p>
            <a:pPr indent="-361950" lvl="0" marL="4572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Group 5 - English Language Learners (ELL)</a:t>
            </a:r>
            <a:endParaRPr b="0" i="0" sz="2100" u="none" cap="none" strike="noStrike">
              <a:solidFill>
                <a:schemeClr val="dk1"/>
              </a:solidFill>
              <a:latin typeface="Calibri"/>
              <a:ea typeface="Calibri"/>
              <a:cs typeface="Calibri"/>
              <a:sym typeface="Calibri"/>
            </a:endParaRPr>
          </a:p>
          <a:p>
            <a:pPr indent="-361950" lvl="0" marL="4572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Group 6 - Education for Reconciliation (EFR) </a:t>
            </a:r>
            <a:endParaRPr b="0" i="0" sz="2100" u="none" cap="none" strike="noStrike">
              <a:solidFill>
                <a:schemeClr val="dk1"/>
              </a:solidFill>
              <a:latin typeface="Calibri"/>
              <a:ea typeface="Calibri"/>
              <a:cs typeface="Calibri"/>
              <a:sym typeface="Calibri"/>
            </a:endParaRPr>
          </a:p>
          <a:p>
            <a:pPr indent="-361950" lvl="0" marL="4572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Group 7 - Supporting Inclusive Early Learning Environments</a:t>
            </a:r>
            <a:endParaRPr b="0" i="0" sz="2100" u="none" cap="none" strike="noStrike">
              <a:solidFill>
                <a:schemeClr val="dk1"/>
              </a:solidFill>
              <a:latin typeface="Calibri"/>
              <a:ea typeface="Calibri"/>
              <a:cs typeface="Calibri"/>
              <a:sym typeface="Calibri"/>
            </a:endParaRPr>
          </a:p>
        </p:txBody>
      </p:sp>
      <p:pic>
        <p:nvPicPr>
          <p:cNvPr id="559" name="Shape 559"/>
          <p:cNvPicPr preferRelativeResize="0"/>
          <p:nvPr/>
        </p:nvPicPr>
        <p:blipFill rotWithShape="1">
          <a:blip r:embed="rId3">
            <a:alphaModFix/>
          </a:blip>
          <a:srcRect b="0" l="0" r="0" t="0"/>
          <a:stretch/>
        </p:blipFill>
        <p:spPr>
          <a:xfrm>
            <a:off x="7108475" y="875501"/>
            <a:ext cx="1836750" cy="1836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Shape 564"/>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Gallery Walk</a:t>
            </a:r>
            <a:endParaRPr b="0" i="0" sz="3300" u="none" cap="none" strike="noStrike">
              <a:solidFill>
                <a:schemeClr val="dk1"/>
              </a:solidFill>
              <a:latin typeface="Calibri"/>
              <a:ea typeface="Calibri"/>
              <a:cs typeface="Calibri"/>
              <a:sym typeface="Calibri"/>
            </a:endParaRPr>
          </a:p>
        </p:txBody>
      </p:sp>
      <p:sp>
        <p:nvSpPr>
          <p:cNvPr id="565" name="Shape 565"/>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800"/>
              </a:spcBef>
              <a:spcAft>
                <a:spcPts val="0"/>
              </a:spcAft>
              <a:buClr>
                <a:schemeClr val="dk1"/>
              </a:buClr>
              <a:buSzPts val="2100"/>
              <a:buFont typeface="Arial"/>
              <a:buNone/>
            </a:pPr>
            <a:r>
              <a:rPr lang="en"/>
              <a:t>2:45</a:t>
            </a:r>
            <a:r>
              <a:rPr b="0" i="0" lang="en" sz="2100" u="none" cap="none" strike="noStrike">
                <a:solidFill>
                  <a:schemeClr val="dk1"/>
                </a:solidFill>
                <a:latin typeface="Calibri"/>
                <a:ea typeface="Calibri"/>
                <a:cs typeface="Calibri"/>
                <a:sym typeface="Calibri"/>
              </a:rPr>
              <a:t>-3:20</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Reflection on the Day</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Exit Slips</a:t>
            </a:r>
            <a:endParaRPr b="0" i="0" sz="2100" u="none" cap="none" strike="noStrike">
              <a:solidFill>
                <a:schemeClr val="dk1"/>
              </a:solidFill>
              <a:latin typeface="Calibri"/>
              <a:ea typeface="Calibri"/>
              <a:cs typeface="Calibri"/>
              <a:sym typeface="Calibri"/>
            </a:endParaRPr>
          </a:p>
        </p:txBody>
      </p:sp>
      <p:pic>
        <p:nvPicPr>
          <p:cNvPr id="566" name="Shape 566"/>
          <p:cNvPicPr preferRelativeResize="0"/>
          <p:nvPr/>
        </p:nvPicPr>
        <p:blipFill rotWithShape="1">
          <a:blip r:embed="rId3">
            <a:alphaModFix/>
          </a:blip>
          <a:srcRect b="0" l="0" r="0" t="0"/>
          <a:stretch/>
        </p:blipFill>
        <p:spPr>
          <a:xfrm>
            <a:off x="3421301" y="0"/>
            <a:ext cx="5722701"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Shape 571"/>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Exit Slips </a:t>
            </a:r>
            <a:endParaRPr b="0" i="0" sz="3300" u="none" cap="none" strike="noStrike">
              <a:solidFill>
                <a:schemeClr val="dk1"/>
              </a:solidFill>
              <a:latin typeface="Calibri"/>
              <a:ea typeface="Calibri"/>
              <a:cs typeface="Calibri"/>
              <a:sym typeface="Calibri"/>
            </a:endParaRPr>
          </a:p>
        </p:txBody>
      </p:sp>
      <p:sp>
        <p:nvSpPr>
          <p:cNvPr id="572" name="Shape 572"/>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p>
            <a:pPr indent="-361950" lvl="0" marL="457200" marR="0" rtl="0" algn="l">
              <a:lnSpc>
                <a:spcPct val="90000"/>
              </a:lnSpc>
              <a:spcBef>
                <a:spcPts val="0"/>
              </a:spcBef>
              <a:spcAft>
                <a:spcPts val="0"/>
              </a:spcAft>
              <a:buClr>
                <a:schemeClr val="dk1"/>
              </a:buClr>
              <a:buSzPts val="2100"/>
              <a:buFont typeface="Calibri"/>
              <a:buAutoNum type="arabicPeriod"/>
            </a:pPr>
            <a:r>
              <a:rPr b="0" i="0" lang="en" sz="2100" u="none" cap="none" strike="noStrike">
                <a:solidFill>
                  <a:schemeClr val="dk1"/>
                </a:solidFill>
                <a:latin typeface="Calibri"/>
                <a:ea typeface="Calibri"/>
                <a:cs typeface="Calibri"/>
                <a:sym typeface="Calibri"/>
              </a:rPr>
              <a:t>What did you appreciate about gathering together </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        today to discuss Early Learning?</a:t>
            </a:r>
            <a:endParaRPr b="0" i="0" sz="2100" u="none" cap="none" strike="noStrike">
              <a:solidFill>
                <a:schemeClr val="dk1"/>
              </a:solidFill>
              <a:latin typeface="Calibri"/>
              <a:ea typeface="Calibri"/>
              <a:cs typeface="Calibri"/>
              <a:sym typeface="Calibri"/>
            </a:endParaRPr>
          </a:p>
          <a:p>
            <a:pPr indent="-323850" lvl="0" marL="45720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457200" lvl="0" marL="552450" marR="0" rtl="0" algn="l">
              <a:lnSpc>
                <a:spcPct val="90000"/>
              </a:lnSpc>
              <a:spcBef>
                <a:spcPts val="0"/>
              </a:spcBef>
              <a:spcAft>
                <a:spcPts val="0"/>
              </a:spcAft>
              <a:buClr>
                <a:schemeClr val="dk1"/>
              </a:buClr>
              <a:buSzPts val="2100"/>
              <a:buFont typeface="Arial"/>
              <a:buAutoNum type="arabicPeriod" startAt="2"/>
            </a:pPr>
            <a:r>
              <a:rPr b="0" i="0" lang="en" sz="2100" u="none" cap="none" strike="noStrike">
                <a:solidFill>
                  <a:schemeClr val="dk1"/>
                </a:solidFill>
                <a:latin typeface="Calibri"/>
                <a:ea typeface="Calibri"/>
                <a:cs typeface="Calibri"/>
                <a:sym typeface="Calibri"/>
              </a:rPr>
              <a:t>What was your biggest take away from today?</a:t>
            </a:r>
            <a:endParaRPr b="0" i="0" sz="2100" u="none" cap="none" strike="noStrike">
              <a:solidFill>
                <a:schemeClr val="dk1"/>
              </a:solidFill>
              <a:latin typeface="Calibri"/>
              <a:ea typeface="Calibri"/>
              <a:cs typeface="Calibri"/>
              <a:sym typeface="Calibri"/>
            </a:endParaRPr>
          </a:p>
          <a:p>
            <a:pPr indent="-323850" lvl="0" marL="55245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457200" lvl="0" marL="552450" marR="0" rtl="0" algn="l">
              <a:lnSpc>
                <a:spcPct val="90000"/>
              </a:lnSpc>
              <a:spcBef>
                <a:spcPts val="0"/>
              </a:spcBef>
              <a:spcAft>
                <a:spcPts val="0"/>
              </a:spcAft>
              <a:buClr>
                <a:schemeClr val="dk1"/>
              </a:buClr>
              <a:buSzPts val="2100"/>
              <a:buFont typeface="Arial"/>
              <a:buAutoNum type="arabicPeriod" startAt="2"/>
            </a:pPr>
            <a:r>
              <a:rPr b="0" i="0" lang="en" sz="2100" u="none" cap="none" strike="noStrike">
                <a:solidFill>
                  <a:schemeClr val="dk1"/>
                </a:solidFill>
                <a:latin typeface="Calibri"/>
                <a:ea typeface="Calibri"/>
                <a:cs typeface="Calibri"/>
                <a:sym typeface="Calibri"/>
              </a:rPr>
              <a:t>What wonderings do you still have?</a:t>
            </a:r>
            <a:endParaRPr b="0" i="0" sz="2100" u="none" cap="none" strike="noStrike">
              <a:solidFill>
                <a:schemeClr val="dk1"/>
              </a:solidFill>
              <a:latin typeface="Calibri"/>
              <a:ea typeface="Calibri"/>
              <a:cs typeface="Calibri"/>
              <a:sym typeface="Calibri"/>
            </a:endParaRPr>
          </a:p>
          <a:p>
            <a:pPr indent="-323850" lvl="0" marL="55245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457200" lvl="0" marL="552450" marR="0" rtl="0" algn="l">
              <a:lnSpc>
                <a:spcPct val="90000"/>
              </a:lnSpc>
              <a:spcBef>
                <a:spcPts val="0"/>
              </a:spcBef>
              <a:spcAft>
                <a:spcPts val="0"/>
              </a:spcAft>
              <a:buClr>
                <a:schemeClr val="dk1"/>
              </a:buClr>
              <a:buSzPts val="2100"/>
              <a:buFont typeface="Arial"/>
              <a:buAutoNum type="arabicPeriod" startAt="2"/>
            </a:pPr>
            <a:r>
              <a:rPr b="0" i="0" lang="en" sz="2100" u="none" cap="none" strike="noStrike">
                <a:solidFill>
                  <a:schemeClr val="dk1"/>
                </a:solidFill>
                <a:latin typeface="Calibri"/>
                <a:ea typeface="Calibri"/>
                <a:cs typeface="Calibri"/>
                <a:sym typeface="Calibri"/>
              </a:rPr>
              <a:t>What recommendations would you make for a </a:t>
            </a:r>
            <a:endParaRPr b="0" i="0" sz="2100" u="none" cap="none" strike="noStrike">
              <a:solidFill>
                <a:schemeClr val="dk1"/>
              </a:solidFill>
              <a:latin typeface="Calibri"/>
              <a:ea typeface="Calibri"/>
              <a:cs typeface="Calibri"/>
              <a:sym typeface="Calibri"/>
            </a:endParaRPr>
          </a:p>
          <a:p>
            <a:pPr indent="0" lvl="0" marL="95250" marR="0" rtl="0" algn="l">
              <a:lnSpc>
                <a:spcPct val="90000"/>
              </a:lnSpc>
              <a:spcBef>
                <a:spcPts val="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        future early learning day? </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573" name="Shape 573"/>
          <p:cNvPicPr preferRelativeResize="0"/>
          <p:nvPr/>
        </p:nvPicPr>
        <p:blipFill rotWithShape="1">
          <a:blip r:embed="rId3">
            <a:alphaModFix/>
          </a:blip>
          <a:srcRect b="0" l="0" r="0" t="0"/>
          <a:stretch/>
        </p:blipFill>
        <p:spPr>
          <a:xfrm>
            <a:off x="6799300" y="1777350"/>
            <a:ext cx="1928150" cy="2252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Shape 367"/>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Welcome </a:t>
            </a:r>
            <a:endParaRPr b="0" i="0" sz="3300" u="none" cap="none" strike="noStrike">
              <a:solidFill>
                <a:schemeClr val="dk1"/>
              </a:solidFill>
              <a:latin typeface="Calibri"/>
              <a:ea typeface="Calibri"/>
              <a:cs typeface="Calibri"/>
              <a:sym typeface="Calibri"/>
            </a:endParaRPr>
          </a:p>
        </p:txBody>
      </p:sp>
      <p:sp>
        <p:nvSpPr>
          <p:cNvPr id="368" name="Shape 368"/>
          <p:cNvSpPr txBox="1"/>
          <p:nvPr>
            <p:ph idx="1" type="body"/>
          </p:nvPr>
        </p:nvSpPr>
        <p:spPr>
          <a:xfrm>
            <a:off x="628650" y="1095319"/>
            <a:ext cx="7886700" cy="3263400"/>
          </a:xfrm>
          <a:prstGeom prst="rect">
            <a:avLst/>
          </a:prstGeom>
          <a:noFill/>
          <a:ln>
            <a:noFill/>
          </a:ln>
        </p:spPr>
        <p:txBody>
          <a:bodyPr anchorCtr="0" anchor="t" bIns="68575" lIns="68575" spcFirstLastPara="1" rIns="68575" wrap="square" tIns="68575">
            <a:noAutofit/>
          </a:bodyPr>
          <a:lstStyle/>
          <a:p>
            <a:pPr indent="0" lvl="0" marL="0" marR="0" rtl="0" algn="ctr">
              <a:lnSpc>
                <a:spcPct val="115000"/>
              </a:lnSpc>
              <a:spcBef>
                <a:spcPts val="700"/>
              </a:spcBef>
              <a:spcAft>
                <a:spcPts val="0"/>
              </a:spcAft>
              <a:buClr>
                <a:schemeClr val="dk1"/>
              </a:buClr>
              <a:buSzPts val="1100"/>
              <a:buFont typeface="Arial"/>
              <a:buNone/>
            </a:pPr>
            <a:r>
              <a:rPr b="0" i="0" lang="en" sz="2800" u="none" cap="none" strike="noStrike">
                <a:solidFill>
                  <a:schemeClr val="dk1"/>
                </a:solidFill>
                <a:latin typeface="Arial"/>
                <a:ea typeface="Arial"/>
                <a:cs typeface="Arial"/>
                <a:sym typeface="Arial"/>
              </a:rPr>
              <a:t>“</a:t>
            </a:r>
            <a:r>
              <a:rPr b="0" i="0" lang="en" sz="3200" u="none" cap="none" strike="noStrike">
                <a:solidFill>
                  <a:schemeClr val="dk1"/>
                </a:solidFill>
                <a:latin typeface="Arial"/>
                <a:ea typeface="Arial"/>
                <a:cs typeface="Arial"/>
                <a:sym typeface="Arial"/>
              </a:rPr>
              <a:t>Professional learning communities support a culture of self-improvement through the identification and sharing of best practices of highly effective teachers, mentorship, and peer collaboration.”</a:t>
            </a:r>
            <a:endParaRPr b="0" i="0" sz="3200" u="none" cap="none" strike="noStrike">
              <a:solidFill>
                <a:schemeClr val="dk1"/>
              </a:solidFill>
              <a:latin typeface="Arial"/>
              <a:ea typeface="Arial"/>
              <a:cs typeface="Arial"/>
              <a:sym typeface="Arial"/>
            </a:endParaRPr>
          </a:p>
          <a:p>
            <a:pPr indent="-38100" lvl="0" marL="177800" marR="0" rtl="0" algn="l">
              <a:lnSpc>
                <a:spcPct val="90000"/>
              </a:lnSpc>
              <a:spcBef>
                <a:spcPts val="0"/>
              </a:spcBef>
              <a:spcAft>
                <a:spcPts val="0"/>
              </a:spcAft>
              <a:buClr>
                <a:schemeClr val="dk1"/>
              </a:buClr>
              <a:buSzPts val="2100"/>
              <a:buFont typeface="Arial"/>
              <a:buNone/>
            </a:pPr>
            <a:r>
              <a:rPr b="0" i="0" lang="en" sz="2800" u="none" cap="none" strike="noStrike">
                <a:solidFill>
                  <a:schemeClr val="dk1"/>
                </a:solidFill>
                <a:latin typeface="Arial"/>
                <a:ea typeface="Arial"/>
                <a:cs typeface="Arial"/>
                <a:sym typeface="Arial"/>
              </a:rPr>
              <a:t>  </a:t>
            </a:r>
            <a:r>
              <a:rPr b="0" i="0" lang="en" sz="1800" u="none" cap="none" strike="noStrike">
                <a:solidFill>
                  <a:schemeClr val="dk1"/>
                </a:solidFill>
                <a:latin typeface="Arial"/>
                <a:ea typeface="Arial"/>
                <a:cs typeface="Arial"/>
                <a:sym typeface="Arial"/>
              </a:rPr>
              <a:t>			</a:t>
            </a:r>
            <a:r>
              <a:rPr b="0" i="1" lang="en" sz="1800" u="none" cap="none" strike="noStrike">
                <a:solidFill>
                  <a:schemeClr val="dk1"/>
                </a:solidFill>
                <a:latin typeface="Arial"/>
                <a:ea typeface="Arial"/>
                <a:cs typeface="Arial"/>
                <a:sym typeface="Arial"/>
              </a:rPr>
              <a:t>The Daggett System for Effective Instruction</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Shape 373"/>
          <p:cNvSpPr txBox="1"/>
          <p:nvPr>
            <p:ph type="title"/>
          </p:nvPr>
        </p:nvSpPr>
        <p:spPr>
          <a:xfrm>
            <a:off x="628654" y="0"/>
            <a:ext cx="7886700" cy="994200"/>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Organization of the Day</a:t>
            </a:r>
            <a:endParaRPr b="0" i="0" sz="3300" u="none" cap="none" strike="noStrike">
              <a:solidFill>
                <a:schemeClr val="dk1"/>
              </a:solidFill>
              <a:latin typeface="Calibri"/>
              <a:ea typeface="Calibri"/>
              <a:cs typeface="Calibri"/>
              <a:sym typeface="Calibri"/>
            </a:endParaRPr>
          </a:p>
        </p:txBody>
      </p:sp>
      <p:sp>
        <p:nvSpPr>
          <p:cNvPr id="374" name="Shape 374"/>
          <p:cNvSpPr txBox="1"/>
          <p:nvPr>
            <p:ph idx="1" type="body"/>
          </p:nvPr>
        </p:nvSpPr>
        <p:spPr>
          <a:xfrm>
            <a:off x="959225" y="684847"/>
            <a:ext cx="7886700" cy="3855621"/>
          </a:xfrm>
          <a:prstGeom prst="rect">
            <a:avLst/>
          </a:prstGeom>
          <a:noFill/>
          <a:ln>
            <a:noFill/>
          </a:ln>
        </p:spPr>
        <p:txBody>
          <a:bodyPr anchorCtr="0" anchor="t" bIns="68575" lIns="68575" spcFirstLastPara="1" rIns="68575" wrap="square" tIns="68575">
            <a:noAutofit/>
          </a:bodyPr>
          <a:lstStyle/>
          <a:p>
            <a:pPr indent="95250" lvl="0" marL="177800" marR="0" rtl="0" algn="l">
              <a:lnSpc>
                <a:spcPct val="90000"/>
              </a:lnSpc>
              <a:spcBef>
                <a:spcPts val="0"/>
              </a:spcBef>
              <a:spcAft>
                <a:spcPts val="0"/>
              </a:spcAft>
              <a:buClr>
                <a:schemeClr val="dk1"/>
              </a:buClr>
              <a:buSzPts val="2100"/>
              <a:buFont typeface="Arial"/>
              <a:buNone/>
            </a:pPr>
            <a:r>
              <a:rPr b="1" i="0" lang="en" sz="2000" u="none" cap="none" strike="noStrike">
                <a:solidFill>
                  <a:schemeClr val="dk1"/>
                </a:solidFill>
                <a:latin typeface="Calibri"/>
                <a:ea typeface="Calibri"/>
                <a:cs typeface="Calibri"/>
                <a:sym typeface="Calibri"/>
              </a:rPr>
              <a:t>9:00 - 9:45 Introduction to the Day</a:t>
            </a:r>
            <a:endParaRPr b="1" i="0" sz="20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t/>
            </a:r>
            <a:endParaRPr b="0" i="0" sz="6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rPr b="0" i="0" lang="en" sz="1800" u="none" cap="none" strike="noStrike">
                <a:solidFill>
                  <a:schemeClr val="dk1"/>
                </a:solidFill>
                <a:latin typeface="Calibri"/>
                <a:ea typeface="Calibri"/>
                <a:cs typeface="Calibri"/>
                <a:sym typeface="Calibri"/>
              </a:rPr>
              <a:t>9:45-9:50 Wellness Activity</a:t>
            </a:r>
            <a:endParaRPr b="0" i="0" sz="18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t/>
            </a:r>
            <a:endParaRPr b="0" i="0" sz="6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rPr b="1" i="0" lang="en" sz="2000" u="none" cap="none" strike="noStrike">
                <a:solidFill>
                  <a:schemeClr val="dk1"/>
                </a:solidFill>
                <a:latin typeface="Calibri"/>
                <a:ea typeface="Calibri"/>
                <a:cs typeface="Calibri"/>
                <a:sym typeface="Calibri"/>
              </a:rPr>
              <a:t>9:50 - 10:50  Topic A or Topic B</a:t>
            </a:r>
            <a:endParaRPr b="1" i="0" sz="20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t/>
            </a:r>
            <a:endParaRPr b="0" i="0" sz="6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rPr b="0" i="0" lang="en" sz="1800" u="none" cap="none" strike="noStrike">
                <a:solidFill>
                  <a:schemeClr val="dk1"/>
                </a:solidFill>
                <a:latin typeface="Calibri"/>
                <a:ea typeface="Calibri"/>
                <a:cs typeface="Calibri"/>
                <a:sym typeface="Calibri"/>
              </a:rPr>
              <a:t>10:50 - 11:00 Break</a:t>
            </a:r>
            <a:endParaRPr b="0" i="0" sz="18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100"/>
              <a:buFont typeface="Arial"/>
              <a:buNone/>
            </a:pPr>
            <a:r>
              <a:t/>
            </a:r>
            <a:endParaRPr b="0" i="0" sz="6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rPr b="1" i="0" lang="en" sz="2000" u="none" cap="none" strike="noStrike">
                <a:solidFill>
                  <a:schemeClr val="dk1"/>
                </a:solidFill>
                <a:latin typeface="Calibri"/>
                <a:ea typeface="Calibri"/>
                <a:cs typeface="Calibri"/>
                <a:sym typeface="Calibri"/>
              </a:rPr>
              <a:t>11:00 - 12:00 Topic C or Topic D</a:t>
            </a:r>
            <a:endParaRPr b="1" i="0" sz="20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t/>
            </a:r>
            <a:endParaRPr b="0" i="0" sz="6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rPr b="0" i="0" lang="en" sz="1800" u="none" cap="none" strike="noStrike">
                <a:solidFill>
                  <a:schemeClr val="dk1"/>
                </a:solidFill>
                <a:latin typeface="Calibri"/>
                <a:ea typeface="Calibri"/>
                <a:cs typeface="Calibri"/>
                <a:sym typeface="Calibri"/>
              </a:rPr>
              <a:t>12:00 - 12:45 Lunch</a:t>
            </a:r>
            <a:endParaRPr b="0" i="0" sz="18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t/>
            </a:r>
            <a:endParaRPr b="0" i="0" sz="6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rPr b="1" i="0" lang="en" sz="2000" u="none" cap="none" strike="noStrike">
                <a:solidFill>
                  <a:schemeClr val="dk1"/>
                </a:solidFill>
                <a:latin typeface="Calibri"/>
                <a:ea typeface="Calibri"/>
                <a:cs typeface="Calibri"/>
                <a:sym typeface="Calibri"/>
              </a:rPr>
              <a:t>12:45 - 1:45 Topic E or Topic F</a:t>
            </a:r>
            <a:endParaRPr b="1" i="0" sz="20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t/>
            </a:r>
            <a:endParaRPr b="0" i="0" sz="6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rPr b="0" i="0" lang="en" sz="1800" u="none" cap="none" strike="noStrike">
                <a:solidFill>
                  <a:schemeClr val="dk1"/>
                </a:solidFill>
                <a:latin typeface="Calibri"/>
                <a:ea typeface="Calibri"/>
                <a:cs typeface="Calibri"/>
                <a:sym typeface="Calibri"/>
              </a:rPr>
              <a:t>1:45 - 2:00 Break</a:t>
            </a:r>
            <a:endParaRPr b="0" i="0" sz="18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t/>
            </a:r>
            <a:endParaRPr b="0" i="0" sz="6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rPr b="1" i="0" lang="en" sz="2000" u="none" cap="none" strike="noStrike">
                <a:solidFill>
                  <a:schemeClr val="dk1"/>
                </a:solidFill>
                <a:latin typeface="Calibri"/>
                <a:ea typeface="Calibri"/>
                <a:cs typeface="Calibri"/>
                <a:sym typeface="Calibri"/>
              </a:rPr>
              <a:t>2:00 – 2:45 Open Spaces Topics</a:t>
            </a:r>
            <a:endParaRPr/>
          </a:p>
          <a:p>
            <a:pPr indent="95250" lvl="0" marL="177800" marR="0" rtl="0" algn="l">
              <a:lnSpc>
                <a:spcPct val="90000"/>
              </a:lnSpc>
              <a:spcBef>
                <a:spcPts val="0"/>
              </a:spcBef>
              <a:spcAft>
                <a:spcPts val="0"/>
              </a:spcAft>
              <a:buClr>
                <a:schemeClr val="dk1"/>
              </a:buClr>
              <a:buSzPts val="2100"/>
              <a:buFont typeface="Arial"/>
              <a:buNone/>
            </a:pPr>
            <a:r>
              <a:t/>
            </a:r>
            <a:endParaRPr b="0" i="0" sz="6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rPr b="0" i="0" lang="en" sz="1800" u="none" cap="none" strike="noStrike">
                <a:solidFill>
                  <a:schemeClr val="dk1"/>
                </a:solidFill>
                <a:latin typeface="Calibri"/>
                <a:ea typeface="Calibri"/>
                <a:cs typeface="Calibri"/>
                <a:sym typeface="Calibri"/>
              </a:rPr>
              <a:t>2:45 – 3:00 Gallery Walk</a:t>
            </a:r>
            <a:endParaRPr/>
          </a:p>
          <a:p>
            <a:pPr indent="95250" lvl="0" marL="177800" marR="0" rtl="0" algn="l">
              <a:lnSpc>
                <a:spcPct val="90000"/>
              </a:lnSpc>
              <a:spcBef>
                <a:spcPts val="0"/>
              </a:spcBef>
              <a:spcAft>
                <a:spcPts val="0"/>
              </a:spcAft>
              <a:buClr>
                <a:schemeClr val="dk1"/>
              </a:buClr>
              <a:buSzPts val="2100"/>
              <a:buFont typeface="Arial"/>
              <a:buNone/>
            </a:pPr>
            <a:r>
              <a:t/>
            </a:r>
            <a:endParaRPr b="0" i="0" sz="6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rPr b="1" i="0" lang="en" sz="2000" u="none" cap="none" strike="noStrike">
                <a:solidFill>
                  <a:schemeClr val="dk1"/>
                </a:solidFill>
                <a:latin typeface="Calibri"/>
                <a:ea typeface="Calibri"/>
                <a:cs typeface="Calibri"/>
                <a:sym typeface="Calibri"/>
              </a:rPr>
              <a:t>3:00 – 3:30 Wrap Up</a:t>
            </a:r>
            <a:endParaRPr b="1" i="0" sz="2000" u="none" cap="none" strike="noStrike">
              <a:solidFill>
                <a:schemeClr val="dk1"/>
              </a:solidFill>
              <a:latin typeface="Calibri"/>
              <a:ea typeface="Calibri"/>
              <a:cs typeface="Calibri"/>
              <a:sym typeface="Calibri"/>
            </a:endParaRPr>
          </a:p>
          <a:p>
            <a:pPr indent="95250" lvl="0" marL="17780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375" name="Shape 375"/>
          <p:cNvPicPr preferRelativeResize="0"/>
          <p:nvPr/>
        </p:nvPicPr>
        <p:blipFill rotWithShape="1">
          <a:blip r:embed="rId3">
            <a:alphaModFix/>
          </a:blip>
          <a:srcRect b="0" l="0" r="0" t="0"/>
          <a:stretch/>
        </p:blipFill>
        <p:spPr>
          <a:xfrm>
            <a:off x="5771129" y="1133463"/>
            <a:ext cx="2744225" cy="2744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Shape 380"/>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Norms of Collaboration</a:t>
            </a:r>
            <a:endParaRPr b="0" i="0" sz="3300" u="none" cap="none" strike="noStrike">
              <a:solidFill>
                <a:schemeClr val="dk1"/>
              </a:solidFill>
              <a:latin typeface="Calibri"/>
              <a:ea typeface="Calibri"/>
              <a:cs typeface="Calibri"/>
              <a:sym typeface="Calibri"/>
            </a:endParaRPr>
          </a:p>
        </p:txBody>
      </p:sp>
      <p:sp>
        <p:nvSpPr>
          <p:cNvPr id="381" name="Shape 381"/>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Everyone has wisdom.</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We need everyone’s wisdom.</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Everyone will hear others and</a:t>
            </a:r>
            <a:endParaRPr b="0" i="0" sz="2100" u="none" cap="none" strike="noStrike">
              <a:solidFill>
                <a:schemeClr val="dk1"/>
              </a:solidFill>
              <a:latin typeface="Calibri"/>
              <a:ea typeface="Calibri"/>
              <a:cs typeface="Calibri"/>
              <a:sym typeface="Calibri"/>
            </a:endParaRPr>
          </a:p>
          <a:p>
            <a:pPr indent="45720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 everyone will be heard.</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382" name="Shape 382"/>
          <p:cNvPicPr preferRelativeResize="0"/>
          <p:nvPr/>
        </p:nvPicPr>
        <p:blipFill rotWithShape="1">
          <a:blip r:embed="rId3">
            <a:alphaModFix/>
          </a:blip>
          <a:srcRect b="0" l="0" r="0" t="0"/>
          <a:stretch/>
        </p:blipFill>
        <p:spPr>
          <a:xfrm>
            <a:off x="5172275" y="273850"/>
            <a:ext cx="3080350" cy="4186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Shape 387"/>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rPr b="0" i="0" lang="en" sz="3300" u="none" cap="none" strike="noStrike">
                <a:solidFill>
                  <a:schemeClr val="dk1"/>
                </a:solidFill>
                <a:latin typeface="Calibri"/>
                <a:ea typeface="Calibri"/>
                <a:cs typeface="Calibri"/>
                <a:sym typeface="Calibri"/>
              </a:rPr>
              <a:t>Great Beginnings</a:t>
            </a:r>
            <a:endParaRPr b="0" i="0" sz="3300" u="none" cap="none" strike="noStrike">
              <a:solidFill>
                <a:schemeClr val="dk1"/>
              </a:solidFill>
              <a:latin typeface="Calibri"/>
              <a:ea typeface="Calibri"/>
              <a:cs typeface="Calibri"/>
              <a:sym typeface="Calibri"/>
            </a:endParaRPr>
          </a:p>
        </p:txBody>
      </p:sp>
      <p:sp>
        <p:nvSpPr>
          <p:cNvPr id="388" name="Shape 388"/>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A Multi-Jurisdictional Project</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Facilitated by SAPDC</a:t>
            </a:r>
            <a:endParaRPr b="0" i="0" sz="2100" u="none" cap="none" strike="noStrike">
              <a:solidFill>
                <a:schemeClr val="dk1"/>
              </a:solidFill>
              <a:latin typeface="Calibri"/>
              <a:ea typeface="Calibri"/>
              <a:cs typeface="Calibri"/>
              <a:sym typeface="Calibri"/>
            </a:endParaRPr>
          </a:p>
        </p:txBody>
      </p:sp>
      <p:pic>
        <p:nvPicPr>
          <p:cNvPr id="389" name="Shape 389"/>
          <p:cNvPicPr preferRelativeResize="0"/>
          <p:nvPr/>
        </p:nvPicPr>
        <p:blipFill rotWithShape="1">
          <a:blip r:embed="rId3">
            <a:alphaModFix/>
          </a:blip>
          <a:srcRect b="0" l="0" r="0" t="0"/>
          <a:stretch/>
        </p:blipFill>
        <p:spPr>
          <a:xfrm>
            <a:off x="4204550" y="1889725"/>
            <a:ext cx="4529475" cy="2222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pic>
        <p:nvPicPr>
          <p:cNvPr id="395" name="Shape 395"/>
          <p:cNvPicPr preferRelativeResize="0"/>
          <p:nvPr/>
        </p:nvPicPr>
        <p:blipFill rotWithShape="1">
          <a:blip r:embed="rId3">
            <a:alphaModFix/>
          </a:blip>
          <a:srcRect b="0" l="0" r="0" t="0"/>
          <a:stretch/>
        </p:blipFill>
        <p:spPr>
          <a:xfrm>
            <a:off x="1934756" y="4083505"/>
            <a:ext cx="510599" cy="510599"/>
          </a:xfrm>
          <a:prstGeom prst="rect">
            <a:avLst/>
          </a:prstGeom>
          <a:noFill/>
          <a:ln>
            <a:noFill/>
          </a:ln>
        </p:spPr>
      </p:pic>
      <p:sp>
        <p:nvSpPr>
          <p:cNvPr id="396" name="Shape 396"/>
          <p:cNvSpPr txBox="1"/>
          <p:nvPr>
            <p:ph type="title"/>
          </p:nvPr>
        </p:nvSpPr>
        <p:spPr>
          <a:xfrm>
            <a:off x="473481" y="531150"/>
            <a:ext cx="6447600" cy="990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700"/>
              <a:buFont typeface="Trebuchet MS"/>
              <a:buNone/>
            </a:pPr>
            <a:r>
              <a:rPr b="0" i="0" lang="en" sz="2700" u="none" cap="none" strike="noStrike">
                <a:solidFill>
                  <a:schemeClr val="accent1"/>
                </a:solidFill>
                <a:latin typeface="Trebuchet MS"/>
                <a:ea typeface="Trebuchet MS"/>
                <a:cs typeface="Trebuchet MS"/>
                <a:sym typeface="Trebuchet MS"/>
              </a:rPr>
              <a:t>Collaboration </a:t>
            </a:r>
            <a:endParaRPr b="0" i="0" sz="2700" u="none" cap="none" strike="noStrike">
              <a:solidFill>
                <a:schemeClr val="accent1"/>
              </a:solidFill>
              <a:latin typeface="Trebuchet MS"/>
              <a:ea typeface="Trebuchet MS"/>
              <a:cs typeface="Trebuchet MS"/>
              <a:sym typeface="Trebuchet MS"/>
            </a:endParaRPr>
          </a:p>
        </p:txBody>
      </p:sp>
      <p:pic>
        <p:nvPicPr>
          <p:cNvPr id="397" name="Shape 397"/>
          <p:cNvPicPr preferRelativeResize="0"/>
          <p:nvPr/>
        </p:nvPicPr>
        <p:blipFill rotWithShape="1">
          <a:blip r:embed="rId4">
            <a:alphaModFix/>
          </a:blip>
          <a:srcRect b="0" l="0" r="0" t="0"/>
          <a:stretch/>
        </p:blipFill>
        <p:spPr>
          <a:xfrm>
            <a:off x="5129240" y="4673306"/>
            <a:ext cx="1092994" cy="328613"/>
          </a:xfrm>
          <a:prstGeom prst="rect">
            <a:avLst/>
          </a:prstGeom>
          <a:noFill/>
          <a:ln>
            <a:noFill/>
          </a:ln>
        </p:spPr>
      </p:pic>
      <p:pic>
        <p:nvPicPr>
          <p:cNvPr id="398" name="Shape 398"/>
          <p:cNvPicPr preferRelativeResize="0"/>
          <p:nvPr/>
        </p:nvPicPr>
        <p:blipFill rotWithShape="1">
          <a:blip r:embed="rId5">
            <a:alphaModFix/>
          </a:blip>
          <a:srcRect b="22358" l="16041" r="16978" t="19324"/>
          <a:stretch/>
        </p:blipFill>
        <p:spPr>
          <a:xfrm>
            <a:off x="3017906" y="688406"/>
            <a:ext cx="2260800" cy="1633856"/>
          </a:xfrm>
          <a:prstGeom prst="rect">
            <a:avLst/>
          </a:prstGeom>
          <a:noFill/>
          <a:ln>
            <a:noFill/>
          </a:ln>
        </p:spPr>
      </p:pic>
      <p:pic>
        <p:nvPicPr>
          <p:cNvPr id="399" name="Shape 399"/>
          <p:cNvPicPr preferRelativeResize="0"/>
          <p:nvPr/>
        </p:nvPicPr>
        <p:blipFill rotWithShape="1">
          <a:blip r:embed="rId6">
            <a:alphaModFix/>
          </a:blip>
          <a:srcRect b="25086" l="10966" r="21377" t="19310"/>
          <a:stretch/>
        </p:blipFill>
        <p:spPr>
          <a:xfrm>
            <a:off x="559294" y="2010919"/>
            <a:ext cx="2960681" cy="1721541"/>
          </a:xfrm>
          <a:prstGeom prst="rect">
            <a:avLst/>
          </a:prstGeom>
          <a:noFill/>
          <a:ln>
            <a:noFill/>
          </a:ln>
        </p:spPr>
      </p:pic>
      <p:pic>
        <p:nvPicPr>
          <p:cNvPr id="400" name="Shape 400"/>
          <p:cNvPicPr preferRelativeResize="0"/>
          <p:nvPr/>
        </p:nvPicPr>
        <p:blipFill rotWithShape="1">
          <a:blip r:embed="rId7">
            <a:alphaModFix/>
          </a:blip>
          <a:srcRect b="0" l="0" r="0" t="0"/>
          <a:stretch/>
        </p:blipFill>
        <p:spPr>
          <a:xfrm>
            <a:off x="5733253" y="165243"/>
            <a:ext cx="2960681" cy="3700907"/>
          </a:xfrm>
          <a:prstGeom prst="rect">
            <a:avLst/>
          </a:prstGeom>
          <a:noFill/>
          <a:ln>
            <a:noFill/>
          </a:ln>
        </p:spPr>
      </p:pic>
      <p:pic>
        <p:nvPicPr>
          <p:cNvPr id="401" name="Shape 401"/>
          <p:cNvPicPr preferRelativeResize="0"/>
          <p:nvPr/>
        </p:nvPicPr>
        <p:blipFill rotWithShape="1">
          <a:blip r:embed="rId8">
            <a:alphaModFix/>
          </a:blip>
          <a:srcRect b="0" l="0" r="0" t="0"/>
          <a:stretch/>
        </p:blipFill>
        <p:spPr>
          <a:xfrm>
            <a:off x="7979360" y="4544643"/>
            <a:ext cx="1034829" cy="488812"/>
          </a:xfrm>
          <a:prstGeom prst="rect">
            <a:avLst/>
          </a:prstGeom>
          <a:noFill/>
          <a:ln>
            <a:noFill/>
          </a:ln>
        </p:spPr>
      </p:pic>
      <p:pic>
        <p:nvPicPr>
          <p:cNvPr id="402" name="Shape 402"/>
          <p:cNvPicPr preferRelativeResize="0"/>
          <p:nvPr/>
        </p:nvPicPr>
        <p:blipFill rotWithShape="1">
          <a:blip r:embed="rId9">
            <a:alphaModFix/>
          </a:blip>
          <a:srcRect b="0" l="0" r="0" t="0"/>
          <a:stretch/>
        </p:blipFill>
        <p:spPr>
          <a:xfrm>
            <a:off x="5074629" y="4025318"/>
            <a:ext cx="1540219" cy="488811"/>
          </a:xfrm>
          <a:prstGeom prst="rect">
            <a:avLst/>
          </a:prstGeom>
          <a:noFill/>
          <a:ln>
            <a:noFill/>
          </a:ln>
        </p:spPr>
      </p:pic>
      <p:pic>
        <p:nvPicPr>
          <p:cNvPr id="403" name="Shape 403"/>
          <p:cNvPicPr preferRelativeResize="0"/>
          <p:nvPr/>
        </p:nvPicPr>
        <p:blipFill rotWithShape="1">
          <a:blip r:embed="rId10">
            <a:alphaModFix/>
          </a:blip>
          <a:srcRect b="0" l="0" r="0" t="0"/>
          <a:stretch/>
        </p:blipFill>
        <p:spPr>
          <a:xfrm>
            <a:off x="98269" y="4648866"/>
            <a:ext cx="1167300" cy="377482"/>
          </a:xfrm>
          <a:prstGeom prst="rect">
            <a:avLst/>
          </a:prstGeom>
          <a:noFill/>
          <a:ln>
            <a:noFill/>
          </a:ln>
        </p:spPr>
      </p:pic>
      <p:pic>
        <p:nvPicPr>
          <p:cNvPr id="404" name="Shape 404"/>
          <p:cNvPicPr preferRelativeResize="0"/>
          <p:nvPr/>
        </p:nvPicPr>
        <p:blipFill rotWithShape="1">
          <a:blip r:embed="rId11">
            <a:alphaModFix/>
          </a:blip>
          <a:srcRect b="0" l="0" r="0" t="0"/>
          <a:stretch/>
        </p:blipFill>
        <p:spPr>
          <a:xfrm>
            <a:off x="6921084" y="3977222"/>
            <a:ext cx="585037" cy="585037"/>
          </a:xfrm>
          <a:prstGeom prst="rect">
            <a:avLst/>
          </a:prstGeom>
          <a:noFill/>
          <a:ln>
            <a:noFill/>
          </a:ln>
        </p:spPr>
      </p:pic>
      <p:pic>
        <p:nvPicPr>
          <p:cNvPr id="405" name="Shape 405"/>
          <p:cNvPicPr preferRelativeResize="0"/>
          <p:nvPr/>
        </p:nvPicPr>
        <p:blipFill rotWithShape="1">
          <a:blip r:embed="rId12">
            <a:alphaModFix/>
          </a:blip>
          <a:srcRect b="0" l="0" r="0" t="0"/>
          <a:stretch/>
        </p:blipFill>
        <p:spPr>
          <a:xfrm>
            <a:off x="1349717" y="4566388"/>
            <a:ext cx="585039" cy="445320"/>
          </a:xfrm>
          <a:prstGeom prst="rect">
            <a:avLst/>
          </a:prstGeom>
          <a:noFill/>
          <a:ln>
            <a:noFill/>
          </a:ln>
        </p:spPr>
      </p:pic>
      <p:pic>
        <p:nvPicPr>
          <p:cNvPr id="406" name="Shape 406"/>
          <p:cNvPicPr preferRelativeResize="0"/>
          <p:nvPr/>
        </p:nvPicPr>
        <p:blipFill rotWithShape="1">
          <a:blip r:embed="rId13">
            <a:alphaModFix/>
          </a:blip>
          <a:srcRect b="0" l="0" r="0" t="0"/>
          <a:stretch/>
        </p:blipFill>
        <p:spPr>
          <a:xfrm>
            <a:off x="4043214" y="4099009"/>
            <a:ext cx="834580" cy="479600"/>
          </a:xfrm>
          <a:prstGeom prst="rect">
            <a:avLst/>
          </a:prstGeom>
          <a:noFill/>
          <a:ln>
            <a:noFill/>
          </a:ln>
        </p:spPr>
      </p:pic>
      <p:pic>
        <p:nvPicPr>
          <p:cNvPr id="407" name="Shape 407"/>
          <p:cNvPicPr preferRelativeResize="0"/>
          <p:nvPr/>
        </p:nvPicPr>
        <p:blipFill rotWithShape="1">
          <a:blip r:embed="rId14">
            <a:alphaModFix/>
          </a:blip>
          <a:srcRect b="0" l="0" r="0" t="0"/>
          <a:stretch/>
        </p:blipFill>
        <p:spPr>
          <a:xfrm>
            <a:off x="3857513" y="4600313"/>
            <a:ext cx="834580" cy="377475"/>
          </a:xfrm>
          <a:prstGeom prst="rect">
            <a:avLst/>
          </a:prstGeom>
          <a:noFill/>
          <a:ln>
            <a:noFill/>
          </a:ln>
        </p:spPr>
      </p:pic>
      <p:pic>
        <p:nvPicPr>
          <p:cNvPr id="408" name="Shape 408"/>
          <p:cNvPicPr preferRelativeResize="0"/>
          <p:nvPr/>
        </p:nvPicPr>
        <p:blipFill rotWithShape="1">
          <a:blip r:embed="rId15">
            <a:alphaModFix/>
          </a:blip>
          <a:srcRect b="0" l="0" r="0" t="0"/>
          <a:stretch/>
        </p:blipFill>
        <p:spPr>
          <a:xfrm>
            <a:off x="2187169" y="4692314"/>
            <a:ext cx="1540220" cy="290610"/>
          </a:xfrm>
          <a:prstGeom prst="rect">
            <a:avLst/>
          </a:prstGeom>
          <a:noFill/>
          <a:ln>
            <a:noFill/>
          </a:ln>
        </p:spPr>
      </p:pic>
      <p:pic>
        <p:nvPicPr>
          <p:cNvPr id="409" name="Shape 409"/>
          <p:cNvPicPr preferRelativeResize="0"/>
          <p:nvPr/>
        </p:nvPicPr>
        <p:blipFill rotWithShape="1">
          <a:blip r:embed="rId16">
            <a:alphaModFix/>
          </a:blip>
          <a:srcRect b="0" l="0" r="0" t="0"/>
          <a:stretch/>
        </p:blipFill>
        <p:spPr>
          <a:xfrm>
            <a:off x="98250" y="4221563"/>
            <a:ext cx="1635826" cy="234488"/>
          </a:xfrm>
          <a:prstGeom prst="rect">
            <a:avLst/>
          </a:prstGeom>
          <a:noFill/>
          <a:ln>
            <a:noFill/>
          </a:ln>
        </p:spPr>
      </p:pic>
      <p:pic>
        <p:nvPicPr>
          <p:cNvPr id="410" name="Shape 410"/>
          <p:cNvPicPr preferRelativeResize="0"/>
          <p:nvPr/>
        </p:nvPicPr>
        <p:blipFill rotWithShape="1">
          <a:blip r:embed="rId17">
            <a:alphaModFix/>
          </a:blip>
          <a:srcRect b="0" l="0" r="0" t="0"/>
          <a:stretch/>
        </p:blipFill>
        <p:spPr>
          <a:xfrm>
            <a:off x="6614857" y="4595519"/>
            <a:ext cx="670799" cy="484192"/>
          </a:xfrm>
          <a:prstGeom prst="rect">
            <a:avLst/>
          </a:prstGeom>
          <a:noFill/>
          <a:ln>
            <a:noFill/>
          </a:ln>
        </p:spPr>
      </p:pic>
      <p:pic>
        <p:nvPicPr>
          <p:cNvPr id="411" name="Shape 411"/>
          <p:cNvPicPr preferRelativeResize="0"/>
          <p:nvPr/>
        </p:nvPicPr>
        <p:blipFill rotWithShape="1">
          <a:blip r:embed="rId18">
            <a:alphaModFix/>
          </a:blip>
          <a:srcRect b="0" l="0" r="0" t="0"/>
          <a:stretch/>
        </p:blipFill>
        <p:spPr>
          <a:xfrm>
            <a:off x="2697787" y="4152498"/>
            <a:ext cx="1092994" cy="372609"/>
          </a:xfrm>
          <a:prstGeom prst="rect">
            <a:avLst/>
          </a:prstGeom>
          <a:noFill/>
          <a:ln>
            <a:noFill/>
          </a:ln>
        </p:spPr>
      </p:pic>
      <p:pic>
        <p:nvPicPr>
          <p:cNvPr id="412" name="Shape 412"/>
          <p:cNvPicPr preferRelativeResize="0"/>
          <p:nvPr/>
        </p:nvPicPr>
        <p:blipFill rotWithShape="1">
          <a:blip r:embed="rId19">
            <a:alphaModFix/>
          </a:blip>
          <a:srcRect b="0" l="0" r="0" t="0"/>
          <a:stretch/>
        </p:blipFill>
        <p:spPr>
          <a:xfrm>
            <a:off x="7812346" y="4056856"/>
            <a:ext cx="1034830" cy="4257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pic>
        <p:nvPicPr>
          <p:cNvPr id="418" name="Shape 418"/>
          <p:cNvPicPr preferRelativeResize="0"/>
          <p:nvPr/>
        </p:nvPicPr>
        <p:blipFill rotWithShape="1">
          <a:blip r:embed="rId3">
            <a:alphaModFix/>
          </a:blip>
          <a:srcRect b="0" l="0" r="0" t="0"/>
          <a:stretch/>
        </p:blipFill>
        <p:spPr>
          <a:xfrm>
            <a:off x="5230109" y="2485361"/>
            <a:ext cx="3300300" cy="2708775"/>
          </a:xfrm>
          <a:prstGeom prst="rect">
            <a:avLst/>
          </a:prstGeom>
          <a:noFill/>
          <a:ln>
            <a:noFill/>
          </a:ln>
        </p:spPr>
      </p:pic>
      <p:pic>
        <p:nvPicPr>
          <p:cNvPr id="419" name="Shape 419"/>
          <p:cNvPicPr preferRelativeResize="0"/>
          <p:nvPr/>
        </p:nvPicPr>
        <p:blipFill rotWithShape="1">
          <a:blip r:embed="rId4">
            <a:alphaModFix/>
          </a:blip>
          <a:srcRect b="0" l="0" r="0" t="0"/>
          <a:stretch/>
        </p:blipFill>
        <p:spPr>
          <a:xfrm>
            <a:off x="4800269" y="254600"/>
            <a:ext cx="2164950" cy="2126700"/>
          </a:xfrm>
          <a:prstGeom prst="rect">
            <a:avLst/>
          </a:prstGeom>
          <a:noFill/>
          <a:ln>
            <a:noFill/>
          </a:ln>
        </p:spPr>
      </p:pic>
      <p:sp>
        <p:nvSpPr>
          <p:cNvPr id="420" name="Shape 420"/>
          <p:cNvSpPr txBox="1"/>
          <p:nvPr>
            <p:ph type="title"/>
          </p:nvPr>
        </p:nvSpPr>
        <p:spPr>
          <a:xfrm>
            <a:off x="270705" y="254612"/>
            <a:ext cx="6447600" cy="990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700"/>
              <a:buFont typeface="Trebuchet MS"/>
              <a:buNone/>
            </a:pPr>
            <a:r>
              <a:rPr b="0" i="0" lang="en" sz="2700" u="none" cap="none" strike="noStrike">
                <a:solidFill>
                  <a:schemeClr val="accent1"/>
                </a:solidFill>
                <a:latin typeface="Trebuchet MS"/>
                <a:ea typeface="Trebuchet MS"/>
                <a:cs typeface="Trebuchet MS"/>
                <a:sym typeface="Trebuchet MS"/>
              </a:rPr>
              <a:t>	Influencing Practice</a:t>
            </a:r>
            <a:br>
              <a:rPr b="0" i="0" lang="en" sz="2700" u="none" cap="none" strike="noStrike">
                <a:solidFill>
                  <a:schemeClr val="accent1"/>
                </a:solidFill>
                <a:latin typeface="Trebuchet MS"/>
                <a:ea typeface="Trebuchet MS"/>
                <a:cs typeface="Trebuchet MS"/>
                <a:sym typeface="Trebuchet MS"/>
              </a:rPr>
            </a:br>
            <a:endParaRPr b="0" i="0" sz="2700" u="none" cap="none" strike="noStrike">
              <a:solidFill>
                <a:schemeClr val="accent1"/>
              </a:solidFill>
              <a:latin typeface="Trebuchet MS"/>
              <a:ea typeface="Trebuchet MS"/>
              <a:cs typeface="Trebuchet MS"/>
              <a:sym typeface="Trebuchet MS"/>
            </a:endParaRPr>
          </a:p>
        </p:txBody>
      </p:sp>
      <p:sp>
        <p:nvSpPr>
          <p:cNvPr id="421" name="Shape 421"/>
          <p:cNvSpPr txBox="1"/>
          <p:nvPr>
            <p:ph idx="1" type="body"/>
          </p:nvPr>
        </p:nvSpPr>
        <p:spPr>
          <a:xfrm>
            <a:off x="631875" y="996113"/>
            <a:ext cx="3777000" cy="36366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rgbClr val="7F7F7F"/>
              </a:buClr>
              <a:buSzPts val="1800"/>
              <a:buFont typeface="Arial"/>
              <a:buChar char="●"/>
            </a:pPr>
            <a:r>
              <a:rPr b="0" i="0" lang="en" sz="1800" u="none" cap="none" strike="noStrike">
                <a:solidFill>
                  <a:srgbClr val="7F7F7F"/>
                </a:solidFill>
                <a:latin typeface="Arial"/>
                <a:ea typeface="Arial"/>
                <a:cs typeface="Arial"/>
                <a:sym typeface="Arial"/>
              </a:rPr>
              <a:t>Developing a shared understanding</a:t>
            </a:r>
            <a:endParaRPr b="0" i="0" sz="1400" u="none" cap="none" strike="noStrike">
              <a:solidFill>
                <a:srgbClr val="3F3F3F"/>
              </a:solidFill>
              <a:latin typeface="Trebuchet MS"/>
              <a:ea typeface="Trebuchet MS"/>
              <a:cs typeface="Trebuchet MS"/>
              <a:sym typeface="Trebuchet MS"/>
            </a:endParaRPr>
          </a:p>
          <a:p>
            <a:pPr indent="-254000" lvl="0" marL="254000" marR="0" rtl="0" algn="l">
              <a:lnSpc>
                <a:spcPct val="100000"/>
              </a:lnSpc>
              <a:spcBef>
                <a:spcPts val="800"/>
              </a:spcBef>
              <a:spcAft>
                <a:spcPts val="0"/>
              </a:spcAft>
              <a:buClr>
                <a:srgbClr val="7F7F7F"/>
              </a:buClr>
              <a:buSzPts val="1800"/>
              <a:buFont typeface="Arial"/>
              <a:buChar char="●"/>
            </a:pPr>
            <a:r>
              <a:rPr b="0" i="0" lang="en" sz="1800" u="none" cap="none" strike="noStrike">
                <a:solidFill>
                  <a:srgbClr val="7F7F7F"/>
                </a:solidFill>
                <a:latin typeface="Arial"/>
                <a:ea typeface="Arial"/>
                <a:cs typeface="Arial"/>
                <a:sym typeface="Arial"/>
              </a:rPr>
              <a:t>Vision: Collect/create resources that support</a:t>
            </a:r>
            <a:endParaRPr b="0" i="0" sz="1400" u="none" cap="none" strike="noStrike">
              <a:solidFill>
                <a:srgbClr val="3F3F3F"/>
              </a:solidFill>
              <a:latin typeface="Trebuchet MS"/>
              <a:ea typeface="Trebuchet MS"/>
              <a:cs typeface="Trebuchet MS"/>
              <a:sym typeface="Trebuchet MS"/>
            </a:endParaRPr>
          </a:p>
          <a:p>
            <a:pPr indent="-266700" lvl="1" marL="558800" marR="0" rtl="0" algn="l">
              <a:lnSpc>
                <a:spcPct val="100000"/>
              </a:lnSpc>
              <a:spcBef>
                <a:spcPts val="800"/>
              </a:spcBef>
              <a:spcAft>
                <a:spcPts val="0"/>
              </a:spcAft>
              <a:buClr>
                <a:srgbClr val="7F7F7F"/>
              </a:buClr>
              <a:buSzPts val="1800"/>
              <a:buFont typeface="Arial"/>
              <a:buChar char="●"/>
            </a:pPr>
            <a:r>
              <a:rPr b="0" i="0" lang="en" sz="1800" u="none" cap="none" strike="noStrike">
                <a:solidFill>
                  <a:srgbClr val="7F7F7F"/>
                </a:solidFill>
                <a:latin typeface="Arial"/>
                <a:ea typeface="Arial"/>
                <a:cs typeface="Arial"/>
                <a:sym typeface="Arial"/>
              </a:rPr>
              <a:t>Teachers</a:t>
            </a:r>
            <a:endParaRPr b="0" i="0" sz="1200" u="none" cap="none" strike="noStrike">
              <a:solidFill>
                <a:srgbClr val="3F3F3F"/>
              </a:solidFill>
              <a:latin typeface="Trebuchet MS"/>
              <a:ea typeface="Trebuchet MS"/>
              <a:cs typeface="Trebuchet MS"/>
              <a:sym typeface="Trebuchet MS"/>
            </a:endParaRPr>
          </a:p>
          <a:p>
            <a:pPr indent="-266700" lvl="1" marL="558800" marR="0" rtl="0" algn="l">
              <a:lnSpc>
                <a:spcPct val="100000"/>
              </a:lnSpc>
              <a:spcBef>
                <a:spcPts val="800"/>
              </a:spcBef>
              <a:spcAft>
                <a:spcPts val="0"/>
              </a:spcAft>
              <a:buClr>
                <a:srgbClr val="7F7F7F"/>
              </a:buClr>
              <a:buSzPts val="1800"/>
              <a:buFont typeface="Arial"/>
              <a:buChar char="●"/>
            </a:pPr>
            <a:r>
              <a:rPr b="0" i="0" lang="en" sz="1800" u="none" cap="none" strike="noStrike">
                <a:solidFill>
                  <a:srgbClr val="7F7F7F"/>
                </a:solidFill>
                <a:latin typeface="Arial"/>
                <a:ea typeface="Arial"/>
                <a:cs typeface="Arial"/>
                <a:sym typeface="Arial"/>
              </a:rPr>
              <a:t>Administrators</a:t>
            </a:r>
            <a:endParaRPr b="0" i="0" sz="1200" u="none" cap="none" strike="noStrike">
              <a:solidFill>
                <a:srgbClr val="3F3F3F"/>
              </a:solidFill>
              <a:latin typeface="Trebuchet MS"/>
              <a:ea typeface="Trebuchet MS"/>
              <a:cs typeface="Trebuchet MS"/>
              <a:sym typeface="Trebuchet MS"/>
            </a:endParaRPr>
          </a:p>
          <a:p>
            <a:pPr indent="-266700" lvl="1" marL="558800" marR="0" rtl="0" algn="l">
              <a:lnSpc>
                <a:spcPct val="100000"/>
              </a:lnSpc>
              <a:spcBef>
                <a:spcPts val="800"/>
              </a:spcBef>
              <a:spcAft>
                <a:spcPts val="0"/>
              </a:spcAft>
              <a:buClr>
                <a:srgbClr val="7F7F7F"/>
              </a:buClr>
              <a:buSzPts val="1800"/>
              <a:buFont typeface="Arial"/>
              <a:buChar char="●"/>
            </a:pPr>
            <a:r>
              <a:rPr b="0" i="0" lang="en" sz="1800" u="none" cap="none" strike="noStrike">
                <a:solidFill>
                  <a:srgbClr val="7F7F7F"/>
                </a:solidFill>
                <a:latin typeface="Arial"/>
                <a:ea typeface="Arial"/>
                <a:cs typeface="Arial"/>
                <a:sym typeface="Arial"/>
              </a:rPr>
              <a:t>Co-ordinators and </a:t>
            </a:r>
            <a:endParaRPr b="0" i="0" sz="1200" u="none" cap="none" strike="noStrike">
              <a:solidFill>
                <a:srgbClr val="3F3F3F"/>
              </a:solidFill>
              <a:latin typeface="Trebuchet MS"/>
              <a:ea typeface="Trebuchet MS"/>
              <a:cs typeface="Trebuchet MS"/>
              <a:sym typeface="Trebuchet MS"/>
            </a:endParaRPr>
          </a:p>
          <a:p>
            <a:pPr indent="-266700" lvl="1" marL="558800" marR="0" rtl="0" algn="l">
              <a:lnSpc>
                <a:spcPct val="100000"/>
              </a:lnSpc>
              <a:spcBef>
                <a:spcPts val="800"/>
              </a:spcBef>
              <a:spcAft>
                <a:spcPts val="0"/>
              </a:spcAft>
              <a:buClr>
                <a:srgbClr val="7F7F7F"/>
              </a:buClr>
              <a:buSzPts val="1800"/>
              <a:buFont typeface="Arial"/>
              <a:buChar char="●"/>
            </a:pPr>
            <a:r>
              <a:rPr b="0" i="0" lang="en" sz="1800" u="none" cap="none" strike="noStrike">
                <a:solidFill>
                  <a:srgbClr val="7F7F7F"/>
                </a:solidFill>
                <a:latin typeface="Arial"/>
                <a:ea typeface="Arial"/>
                <a:cs typeface="Arial"/>
                <a:sym typeface="Arial"/>
              </a:rPr>
              <a:t>Parents/Community </a:t>
            </a:r>
            <a:endParaRPr b="0" i="0" sz="1200" u="none" cap="none" strike="noStrike">
              <a:solidFill>
                <a:srgbClr val="3F3F3F"/>
              </a:solidFill>
              <a:latin typeface="Trebuchet MS"/>
              <a:ea typeface="Trebuchet MS"/>
              <a:cs typeface="Trebuchet MS"/>
              <a:sym typeface="Trebuchet MS"/>
            </a:endParaRPr>
          </a:p>
          <a:p>
            <a:pPr indent="0" lvl="0" marL="0" marR="0" rtl="0" algn="l">
              <a:lnSpc>
                <a:spcPct val="100000"/>
              </a:lnSpc>
              <a:spcBef>
                <a:spcPts val="800"/>
              </a:spcBef>
              <a:spcAft>
                <a:spcPts val="0"/>
              </a:spcAft>
              <a:buClr>
                <a:schemeClr val="accent1"/>
              </a:buClr>
              <a:buSzPts val="500"/>
              <a:buFont typeface="Noto Sans Symbols"/>
              <a:buNone/>
            </a:pPr>
            <a:r>
              <a:rPr b="0" i="0" lang="en" sz="1800" u="none" cap="none" strike="noStrike">
                <a:solidFill>
                  <a:srgbClr val="7F7F7F"/>
                </a:solidFill>
                <a:latin typeface="Arial"/>
                <a:ea typeface="Arial"/>
                <a:cs typeface="Arial"/>
                <a:sym typeface="Arial"/>
              </a:rPr>
              <a:t>in understanding the importance of holistic, play based programming for Early Learners (Pre-K to Gr. 3).</a:t>
            </a:r>
            <a:endParaRPr b="0" i="0" sz="1400" u="none" cap="none" strike="noStrike">
              <a:solidFill>
                <a:srgbClr val="3F3F3F"/>
              </a:solidFill>
              <a:latin typeface="Trebuchet MS"/>
              <a:ea typeface="Trebuchet MS"/>
              <a:cs typeface="Trebuchet MS"/>
              <a:sym typeface="Trebuchet MS"/>
            </a:endParaRPr>
          </a:p>
          <a:p>
            <a:pPr indent="-215900" lvl="1" marL="558800" marR="0" rtl="0" algn="l">
              <a:lnSpc>
                <a:spcPct val="100000"/>
              </a:lnSpc>
              <a:spcBef>
                <a:spcPts val="800"/>
              </a:spcBef>
              <a:spcAft>
                <a:spcPts val="0"/>
              </a:spcAft>
              <a:buClr>
                <a:schemeClr val="accent1"/>
              </a:buClr>
              <a:buSzPts val="1000"/>
              <a:buFont typeface="Noto Sans Symbols"/>
              <a:buNone/>
            </a:pPr>
            <a:r>
              <a:t/>
            </a:r>
            <a:endParaRPr b="0" i="0" sz="1200" u="none" cap="none" strike="noStrike">
              <a:solidFill>
                <a:srgbClr val="3F3F3F"/>
              </a:solidFill>
              <a:latin typeface="Trebuchet MS"/>
              <a:ea typeface="Trebuchet MS"/>
              <a:cs typeface="Trebuchet MS"/>
              <a:sym typeface="Trebuchet MS"/>
            </a:endParaRPr>
          </a:p>
          <a:p>
            <a:pPr indent="-215900" lvl="1" marL="558800" marR="0" rtl="0" algn="l">
              <a:lnSpc>
                <a:spcPct val="100000"/>
              </a:lnSpc>
              <a:spcBef>
                <a:spcPts val="800"/>
              </a:spcBef>
              <a:spcAft>
                <a:spcPts val="0"/>
              </a:spcAft>
              <a:buClr>
                <a:schemeClr val="accent1"/>
              </a:buClr>
              <a:buSzPts val="1000"/>
              <a:buFont typeface="Noto Sans Symbols"/>
              <a:buNone/>
            </a:pPr>
            <a:r>
              <a:t/>
            </a:r>
            <a:endParaRPr b="0" i="0" sz="1200" u="none" cap="none" strike="noStrike">
              <a:solidFill>
                <a:srgbClr val="3F3F3F"/>
              </a:solidFill>
              <a:latin typeface="Trebuchet MS"/>
              <a:ea typeface="Trebuchet MS"/>
              <a:cs typeface="Trebuchet MS"/>
              <a:sym typeface="Trebuchet MS"/>
            </a:endParaRPr>
          </a:p>
        </p:txBody>
      </p:sp>
      <p:pic>
        <p:nvPicPr>
          <p:cNvPr id="422" name="Shape 422"/>
          <p:cNvPicPr preferRelativeResize="0"/>
          <p:nvPr/>
        </p:nvPicPr>
        <p:blipFill rotWithShape="1">
          <a:blip r:embed="rId5">
            <a:alphaModFix/>
          </a:blip>
          <a:srcRect b="0" l="0" r="0" t="0"/>
          <a:stretch/>
        </p:blipFill>
        <p:spPr>
          <a:xfrm>
            <a:off x="7031766" y="1114367"/>
            <a:ext cx="1851300" cy="1160549"/>
          </a:xfrm>
          <a:prstGeom prst="rect">
            <a:avLst/>
          </a:prstGeom>
          <a:noFill/>
          <a:ln>
            <a:noFill/>
          </a:ln>
        </p:spPr>
      </p:pic>
      <p:pic>
        <p:nvPicPr>
          <p:cNvPr descr="http://www.wvi.org/sites/default/files/styles/gallery/public/10-r_1.jpg?itok=2ykcdRfZ" id="423" name="Shape 423"/>
          <p:cNvPicPr preferRelativeResize="0"/>
          <p:nvPr/>
        </p:nvPicPr>
        <p:blipFill rotWithShape="1">
          <a:blip r:embed="rId6">
            <a:alphaModFix/>
          </a:blip>
          <a:srcRect b="0" l="0" r="34946" t="-5999"/>
          <a:stretch/>
        </p:blipFill>
        <p:spPr>
          <a:xfrm>
            <a:off x="6560863" y="3613574"/>
            <a:ext cx="638775" cy="757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Shape 428"/>
          <p:cNvSpPr txBox="1"/>
          <p:nvPr>
            <p:ph type="title"/>
          </p:nvPr>
        </p:nvSpPr>
        <p:spPr>
          <a:xfrm>
            <a:off x="789075" y="113419"/>
            <a:ext cx="7886700" cy="994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Calibri"/>
              <a:buNone/>
            </a:pPr>
            <a:r>
              <a:t/>
            </a:r>
            <a:endParaRPr b="0" i="0" sz="3300" u="none" cap="none" strike="noStrike">
              <a:solidFill>
                <a:schemeClr val="dk1"/>
              </a:solidFill>
              <a:latin typeface="Calibri"/>
              <a:ea typeface="Calibri"/>
              <a:cs typeface="Calibri"/>
              <a:sym typeface="Calibri"/>
            </a:endParaRPr>
          </a:p>
        </p:txBody>
      </p:sp>
      <p:sp>
        <p:nvSpPr>
          <p:cNvPr id="429" name="Shape 429"/>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430" name="Shape 430"/>
          <p:cNvPicPr preferRelativeResize="0"/>
          <p:nvPr/>
        </p:nvPicPr>
        <p:blipFill rotWithShape="1">
          <a:blip r:embed="rId3">
            <a:alphaModFix/>
          </a:blip>
          <a:srcRect b="0" l="0" r="0" t="0"/>
          <a:stretch/>
        </p:blipFill>
        <p:spPr>
          <a:xfrm>
            <a:off x="628650" y="113425"/>
            <a:ext cx="7620000" cy="4286250"/>
          </a:xfrm>
          <a:prstGeom prst="rect">
            <a:avLst/>
          </a:prstGeom>
          <a:noFill/>
          <a:ln>
            <a:noFill/>
          </a:ln>
        </p:spPr>
      </p:pic>
      <p:sp>
        <p:nvSpPr>
          <p:cNvPr id="431" name="Shape 431"/>
          <p:cNvSpPr txBox="1"/>
          <p:nvPr/>
        </p:nvSpPr>
        <p:spPr>
          <a:xfrm>
            <a:off x="3582725" y="3775250"/>
            <a:ext cx="7343700" cy="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5FCBEF"/>
                </a:solidFill>
                <a:latin typeface="Trebuchet MS"/>
                <a:ea typeface="Trebuchet MS"/>
                <a:cs typeface="Trebuchet MS"/>
                <a:sym typeface="Trebuchet MS"/>
              </a:rPr>
              <a:t>Learning</a:t>
            </a:r>
            <a:r>
              <a:rPr b="0" i="0" lang="en" sz="2400" u="none" cap="none" strike="noStrike">
                <a:solidFill>
                  <a:schemeClr val="hlink"/>
                </a:solidFill>
                <a:uFill>
                  <a:noFill/>
                </a:uFill>
                <a:latin typeface="Trebuchet MS"/>
                <a:ea typeface="Trebuchet MS"/>
                <a:cs typeface="Trebuchet MS"/>
                <a:sym typeface="Trebuchet MS"/>
                <a:hlinkClick r:id="rId4"/>
              </a:rPr>
              <a:t> </a:t>
            </a:r>
            <a:r>
              <a:rPr b="0" i="0" lang="en" sz="2400" u="sng" cap="none" strike="noStrike">
                <a:solidFill>
                  <a:schemeClr val="hlink"/>
                </a:solidFill>
                <a:latin typeface="Trebuchet MS"/>
                <a:ea typeface="Trebuchet MS"/>
                <a:cs typeface="Trebuchet MS"/>
                <a:sym typeface="Trebuchet MS"/>
                <a:hlinkClick r:id="rId5"/>
              </a:rPr>
              <a:t>Guides</a:t>
            </a:r>
            <a:endParaRPr b="0" i="0" sz="2400" u="none" cap="none" strike="noStrike">
              <a:solidFill>
                <a:srgbClr val="000000"/>
              </a:solidFill>
              <a:latin typeface="Arial"/>
              <a:ea typeface="Arial"/>
              <a:cs typeface="Arial"/>
              <a:sym typeface="Arial"/>
            </a:endParaRPr>
          </a:p>
        </p:txBody>
      </p:sp>
      <p:sp>
        <p:nvSpPr>
          <p:cNvPr id="432" name="Shape 432"/>
          <p:cNvSpPr txBox="1"/>
          <p:nvPr/>
        </p:nvSpPr>
        <p:spPr>
          <a:xfrm>
            <a:off x="6259975" y="3542875"/>
            <a:ext cx="7343700" cy="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Shape 433"/>
          <p:cNvSpPr txBox="1"/>
          <p:nvPr/>
        </p:nvSpPr>
        <p:spPr>
          <a:xfrm>
            <a:off x="6259975" y="3632650"/>
            <a:ext cx="7343700" cy="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Key Understandings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Discussion Questions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Links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