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CA"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5" name="Shape 145"/>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https://www.google.ca/search?q=images+of+play+in+kindergarten&amp;espv=2&amp;biw=935&amp;bih=646&amp;tbm=isch&amp;imgil=cAWJXj8JyYoO2M%253A%253BqugIq-mwSU8DvM%253Bhttp%25253A%25252F%25252Fearlylearningcentral.ca%25252F%25253Fpage_id%2525253D1192&amp;source=iu&amp;pf=m&amp;fir=cAWJXj8JyYoO2M%253A%252CqugIq-mwSU8DvM%252C_&amp;usg=__16Yeld1EBwqWjKzJLNrBXhh6IBg%3D&amp;ved=0ahUKEwix2MmQ1aDLAhUDKGMKHdtSD0EQyjcILg&amp;ei=7ijWVrGpI4PQjAPbpb2IBA#imgrc=N7sM9x1-rrWJhM%3A</a:t>
            </a:r>
          </a:p>
        </p:txBody>
      </p:sp>
      <p:sp>
        <p:nvSpPr>
          <p:cNvPr id="146" name="Shape 146"/>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CA"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3" name="Shape 153"/>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The early years influence development in future learning, health and general well-being.  Ensuring that young children are provided supportive programming that addresses all areas of development appropriately is imperative for maximizing their potential. The SAPDC Early Learning Advisory Committee identified the following needs:</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	Many teachers providing Early Learning Programs are doing so without the support of an Early Childhood Education background.  Those who are implementing research informed practice are often feeling pressured to incorporate more of a narrowed academic focus.</a:t>
            </a:r>
          </a:p>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	Many administrators are also looking for support in understanding why early years settings are so different, and wondering how they could support teachers in these crucial early years.</a:t>
            </a:r>
          </a:p>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	Many colleagues appear to be responding to the increasing challenges in the classroom with a “push down” of expectations, or at least a questioning of play-based practices.</a:t>
            </a:r>
          </a:p>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	Many parents, trustees and community members are unsure of what might be appropriate expectations for young children. </a:t>
            </a:r>
          </a:p>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	Many co-ordinators of Early Learning Programs were appreciative of any co-ordinated support, that could help them influence practice, given the myriad of responsibilities these positions typically entail.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The dedicated professionals of SE Alberta decided that collaboratively they could make a difference.  By sharing their expertise and building on that of others they are creating a support site for Early Learning, that has the potential to build both capacity and understanding.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54" name="Shape 154"/>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CA"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4" name="Shape 16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Still in the process of creating supports for understanding of this site and how it might be utilized with/by various stakeholder groups</a:t>
            </a:r>
          </a:p>
        </p:txBody>
      </p:sp>
      <p:sp>
        <p:nvSpPr>
          <p:cNvPr id="165" name="Shape 16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CA"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3" name="Shape 173"/>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Currently two PPt Templates and speakers notes are prepared:</a:t>
            </a:r>
          </a:p>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	Ensuring Success in the Early Years</a:t>
            </a:r>
          </a:p>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	Competencies in Early Years</a:t>
            </a:r>
          </a:p>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We plan to have generic pictures from the internet inserted into one template so that it will be ready to use or customize</a:t>
            </a:r>
          </a:p>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Posters will be linked to developing curricular outcomes through play.</a:t>
            </a:r>
          </a:p>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These have been created with FOIPed pictures and will be posted in a printable form so that informative displays in parent waiting areas can be displayed.  </a:t>
            </a:r>
          </a:p>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The PDF will be shared.</a:t>
            </a:r>
          </a:p>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(Still investigating printing options- may make them available at cost through SAPDC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74" name="Shape 174"/>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CA"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0" name="Shape 18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One goal was to provide the administrators with tools they might use to help them as they support the teachers in their schools and the learning of children. As the group reviewed some of these current documents, they realized that this might also be supportive of teachers who are new to ECS. </a:t>
            </a:r>
          </a:p>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To support teachers as they help parents to understand the value of play, posters have been commissioned and are available in PDF format. These will demonstrate the Literacy, Numeracy and Competency connections to play in the early years.</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81" name="Shape 181"/>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2" name="Shape 192"/>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Look fors have also been developed. The idea is that an administrator would have a list of some best practices and could then determine that these are happening in their programs. The look fors come as a quick checklist as well as a longer list that has illustrative examples.</a:t>
            </a:r>
          </a:p>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Some administrators might be less familiar with the model of an emergent curriculum; which begins with the interests and experiences of the children and encourages children to challenge ideas, explore, invent create and play in active ways.</a:t>
            </a:r>
          </a:p>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Knowing that the expectation is that the environment is the third teacher would remind administrators to observe how spaces and materials are organized and how natural objects are brought in.</a:t>
            </a:r>
          </a:p>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Knowing that the classroom environment needs to address the social, emotional, physical and cognitive needs of the children, reminds the administrator to look for diverse spaces and opportunities for various types of group work and individual work. The administrator will know to look for artifacts that demonstrate that the teachers are observing, documenting, reflecting and interpreting the play of the children.</a:t>
            </a:r>
          </a:p>
        </p:txBody>
      </p:sp>
      <p:sp>
        <p:nvSpPr>
          <p:cNvPr id="193" name="Shape 193"/>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5" name="Shape 205"/>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It is our hope that sharing these materials provincially will allow others to build upon this foundation  as well as share the great work that is happening around the province.</a:t>
            </a:r>
          </a:p>
          <a:p>
            <a:pPr indent="0" lvl="0" marL="0" marR="0" rtl="0" algn="l">
              <a:spcBef>
                <a:spcPts val="0"/>
              </a:spcBef>
              <a:buSzPct val="25000"/>
              <a:buNone/>
            </a:pPr>
            <a:r>
              <a:rPr b="0" i="0" lang="en-CA" sz="1200" u="none" cap="none" strike="noStrike">
                <a:solidFill>
                  <a:schemeClr val="dk1"/>
                </a:solidFill>
                <a:latin typeface="Calibri"/>
                <a:ea typeface="Calibri"/>
                <a:cs typeface="Calibri"/>
                <a:sym typeface="Calibri"/>
              </a:rPr>
              <a:t>We encourage you to share with your LF’s and invite them to contact SAPDC if they would like to contribute to the work.</a:t>
            </a:r>
          </a:p>
        </p:txBody>
      </p:sp>
      <p:sp>
        <p:nvSpPr>
          <p:cNvPr id="206" name="Shape 206"/>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CA" sz="1200">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6" name="Shape 26"/>
        <p:cNvGrpSpPr/>
        <p:nvPr/>
      </p:nvGrpSpPr>
      <p:grpSpPr>
        <a:xfrm>
          <a:off x="0" y="0"/>
          <a:ext cx="0" cy="0"/>
          <a:chOff x="0" y="0"/>
          <a:chExt cx="0" cy="0"/>
        </a:xfrm>
      </p:grpSpPr>
      <p:grpSp>
        <p:nvGrpSpPr>
          <p:cNvPr id="27" name="Shape 27"/>
          <p:cNvGrpSpPr/>
          <p:nvPr/>
        </p:nvGrpSpPr>
        <p:grpSpPr>
          <a:xfrm>
            <a:off x="0" y="-8466"/>
            <a:ext cx="12192000" cy="6866467"/>
            <a:chOff x="0" y="-8466"/>
            <a:chExt cx="12192000" cy="6866467"/>
          </a:xfrm>
        </p:grpSpPr>
        <p:sp>
          <p:nvSpPr>
            <p:cNvPr id="28" name="Shape 28"/>
            <p:cNvSpPr/>
            <p:nvPr/>
          </p:nvSpPr>
          <p:spPr>
            <a:xfrm>
              <a:off x="0" y="-7862"/>
              <a:ext cx="863599" cy="5698066"/>
            </a:xfrm>
            <a:custGeom>
              <a:pathLst>
                <a:path extrusionOk="0" h="120000" w="120000">
                  <a:moveTo>
                    <a:pt x="0" y="178"/>
                  </a:moveTo>
                  <a:lnTo>
                    <a:pt x="120000" y="0"/>
                  </a:lnTo>
                  <a:lnTo>
                    <a:pt x="120000" y="356"/>
                  </a:lnTo>
                  <a:lnTo>
                    <a:pt x="0" y="120000"/>
                  </a:lnTo>
                  <a:lnTo>
                    <a:pt x="0" y="178"/>
                  </a:lnTo>
                  <a:close/>
                </a:path>
              </a:pathLst>
            </a:custGeom>
            <a:solidFill>
              <a:schemeClr val="accent1">
                <a:alpha val="69803"/>
              </a:schemeClr>
            </a:solidFill>
            <a:ln>
              <a:noFill/>
            </a:ln>
          </p:spPr>
        </p:sp>
        <p:cxnSp>
          <p:nvCxnSpPr>
            <p:cNvPr id="29" name="Shape 29"/>
            <p:cNvCxnSpPr/>
            <p:nvPr/>
          </p:nvCxnSpPr>
          <p:spPr>
            <a:xfrm>
              <a:off x="9371011" y="0"/>
              <a:ext cx="1219199" cy="6858000"/>
            </a:xfrm>
            <a:prstGeom prst="straightConnector1">
              <a:avLst/>
            </a:prstGeom>
            <a:noFill/>
            <a:ln cap="flat" cmpd="sng" w="9525">
              <a:solidFill>
                <a:schemeClr val="accent1">
                  <a:alpha val="69803"/>
                </a:schemeClr>
              </a:solidFill>
              <a:prstDash val="solid"/>
              <a:round/>
              <a:headEnd len="med" w="med" type="none"/>
              <a:tailEnd len="med" w="med" type="none"/>
            </a:ln>
          </p:spPr>
        </p:cxnSp>
        <p:cxnSp>
          <p:nvCxnSpPr>
            <p:cNvPr id="30" name="Shape 30"/>
            <p:cNvCxnSpPr/>
            <p:nvPr/>
          </p:nvCxnSpPr>
          <p:spPr>
            <a:xfrm flipH="1">
              <a:off x="7425266" y="3681412"/>
              <a:ext cx="4763558" cy="3176586"/>
            </a:xfrm>
            <a:prstGeom prst="straightConnector1">
              <a:avLst/>
            </a:prstGeom>
            <a:noFill/>
            <a:ln cap="flat" cmpd="sng" w="9525">
              <a:solidFill>
                <a:schemeClr val="accent1">
                  <a:alpha val="69803"/>
                </a:schemeClr>
              </a:solidFill>
              <a:prstDash val="solid"/>
              <a:round/>
              <a:headEnd len="med" w="med" type="none"/>
              <a:tailEnd len="med" w="med" type="none"/>
            </a:ln>
          </p:spPr>
        </p:cxnSp>
        <p:sp>
          <p:nvSpPr>
            <p:cNvPr id="31" name="Shape 31"/>
            <p:cNvSpPr/>
            <p:nvPr/>
          </p:nvSpPr>
          <p:spPr>
            <a:xfrm>
              <a:off x="9181475" y="-8466"/>
              <a:ext cx="3007348" cy="6866467"/>
            </a:xfrm>
            <a:custGeom>
              <a:pathLst>
                <a:path extrusionOk="0" h="120000" w="120000">
                  <a:moveTo>
                    <a:pt x="81621" y="0"/>
                  </a:moveTo>
                  <a:lnTo>
                    <a:pt x="120000" y="0"/>
                  </a:lnTo>
                  <a:lnTo>
                    <a:pt x="120000" y="119999"/>
                  </a:lnTo>
                  <a:lnTo>
                    <a:pt x="0" y="119999"/>
                  </a:lnTo>
                  <a:lnTo>
                    <a:pt x="81621" y="0"/>
                  </a:lnTo>
                  <a:close/>
                </a:path>
              </a:pathLst>
            </a:custGeom>
            <a:solidFill>
              <a:schemeClr val="accent1">
                <a:alpha val="35686"/>
              </a:schemeClr>
            </a:solidFill>
            <a:ln>
              <a:noFill/>
            </a:ln>
          </p:spPr>
        </p:sp>
        <p:sp>
          <p:nvSpPr>
            <p:cNvPr id="32" name="Shape 32"/>
            <p:cNvSpPr/>
            <p:nvPr/>
          </p:nvSpPr>
          <p:spPr>
            <a:xfrm>
              <a:off x="9603442" y="-8466"/>
              <a:ext cx="2588558" cy="6866467"/>
            </a:xfrm>
            <a:custGeom>
              <a:pathLst>
                <a:path extrusionOk="0" h="120000" w="12000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33" name="Shape 33"/>
            <p:cNvSpPr/>
            <p:nvPr/>
          </p:nvSpPr>
          <p:spPr>
            <a:xfrm>
              <a:off x="8932332" y="3048000"/>
              <a:ext cx="3259667" cy="3809999"/>
            </a:xfrm>
            <a:prstGeom prst="triangle">
              <a:avLst>
                <a:gd fmla="val 100000" name="adj"/>
              </a:avLst>
            </a:prstGeom>
            <a:solidFill>
              <a:srgbClr val="16B0E3">
                <a:alpha val="65882"/>
              </a:srgbClr>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9334500" y="-8466"/>
              <a:ext cx="2854326" cy="6866467"/>
            </a:xfrm>
            <a:custGeom>
              <a:pathLst>
                <a:path extrusionOk="0" h="120000" w="120000">
                  <a:moveTo>
                    <a:pt x="0" y="0"/>
                  </a:moveTo>
                  <a:lnTo>
                    <a:pt x="120000" y="0"/>
                  </a:lnTo>
                  <a:lnTo>
                    <a:pt x="120000" y="119999"/>
                  </a:lnTo>
                  <a:lnTo>
                    <a:pt x="103873" y="119999"/>
                  </a:lnTo>
                  <a:lnTo>
                    <a:pt x="0" y="0"/>
                  </a:lnTo>
                  <a:close/>
                </a:path>
              </a:pathLst>
            </a:custGeom>
            <a:solidFill>
              <a:srgbClr val="16B0E3">
                <a:alpha val="49803"/>
              </a:srgbClr>
            </a:solidFill>
            <a:ln>
              <a:noFill/>
            </a:ln>
          </p:spPr>
        </p:sp>
        <p:sp>
          <p:nvSpPr>
            <p:cNvPr id="35" name="Shape 35"/>
            <p:cNvSpPr/>
            <p:nvPr/>
          </p:nvSpPr>
          <p:spPr>
            <a:xfrm>
              <a:off x="10898729" y="-8466"/>
              <a:ext cx="1290093" cy="6866467"/>
            </a:xfrm>
            <a:custGeom>
              <a:pathLst>
                <a:path extrusionOk="0" h="120000" w="120000">
                  <a:moveTo>
                    <a:pt x="94852" y="0"/>
                  </a:moveTo>
                  <a:lnTo>
                    <a:pt x="120000" y="0"/>
                  </a:lnTo>
                  <a:lnTo>
                    <a:pt x="120000" y="120000"/>
                  </a:lnTo>
                  <a:lnTo>
                    <a:pt x="0" y="120000"/>
                  </a:lnTo>
                  <a:lnTo>
                    <a:pt x="94852" y="0"/>
                  </a:lnTo>
                  <a:close/>
                </a:path>
              </a:pathLst>
            </a:custGeom>
            <a:solidFill>
              <a:schemeClr val="accent2">
                <a:alpha val="69803"/>
              </a:schemeClr>
            </a:solidFill>
            <a:ln>
              <a:noFill/>
            </a:ln>
          </p:spPr>
        </p:sp>
        <p:sp>
          <p:nvSpPr>
            <p:cNvPr id="36" name="Shape 36"/>
            <p:cNvSpPr/>
            <p:nvPr/>
          </p:nvSpPr>
          <p:spPr>
            <a:xfrm>
              <a:off x="10938999" y="-8466"/>
              <a:ext cx="1249825" cy="6866467"/>
            </a:xfrm>
            <a:custGeom>
              <a:pathLst>
                <a:path extrusionOk="0" h="120000" w="120000">
                  <a:moveTo>
                    <a:pt x="0" y="0"/>
                  </a:moveTo>
                  <a:lnTo>
                    <a:pt x="120000" y="0"/>
                  </a:lnTo>
                  <a:lnTo>
                    <a:pt x="120000" y="120000"/>
                  </a:lnTo>
                  <a:lnTo>
                    <a:pt x="106515" y="120000"/>
                  </a:lnTo>
                  <a:lnTo>
                    <a:pt x="0" y="0"/>
                  </a:lnTo>
                  <a:close/>
                </a:path>
              </a:pathLst>
            </a:custGeom>
            <a:solidFill>
              <a:srgbClr val="226292">
                <a:alpha val="80000"/>
              </a:srgbClr>
            </a:solidFill>
            <a:ln>
              <a:noFill/>
            </a:ln>
          </p:spPr>
        </p:sp>
        <p:sp>
          <p:nvSpPr>
            <p:cNvPr id="37" name="Shape 37"/>
            <p:cNvSpPr/>
            <p:nvPr/>
          </p:nvSpPr>
          <p:spPr>
            <a:xfrm>
              <a:off x="10371665" y="3589867"/>
              <a:ext cx="1817159" cy="3268132"/>
            </a:xfrm>
            <a:prstGeom prst="triangle">
              <a:avLst>
                <a:gd fmla="val 100000" name="adj"/>
              </a:avLst>
            </a:prstGeom>
            <a:solidFill>
              <a:srgbClr val="16B0E3">
                <a:alpha val="65882"/>
              </a:srgbClr>
            </a:solidFill>
            <a:ln>
              <a:noFill/>
            </a:ln>
          </p:spPr>
          <p:txBody>
            <a:bodyPr anchorCtr="0" anchor="ctr" bIns="91425" lIns="91425" rIns="91425" tIns="91425">
              <a:noAutofit/>
            </a:bodyPr>
            <a:lstStyle/>
            <a:p>
              <a:pPr lvl="0">
                <a:spcBef>
                  <a:spcPts val="0"/>
                </a:spcBef>
                <a:buNone/>
              </a:pPr>
              <a:r>
                <a:t/>
              </a:r>
              <a:endParaRPr/>
            </a:p>
          </p:txBody>
        </p:sp>
      </p:grpSp>
      <p:sp>
        <p:nvSpPr>
          <p:cNvPr id="38" name="Shape 38"/>
          <p:cNvSpPr txBox="1"/>
          <p:nvPr>
            <p:ph type="ctrTitle"/>
          </p:nvPr>
        </p:nvSpPr>
        <p:spPr>
          <a:xfrm>
            <a:off x="1507066" y="2404533"/>
            <a:ext cx="7766936" cy="1646301"/>
          </a:xfrm>
          <a:prstGeom prst="rect">
            <a:avLst/>
          </a:prstGeom>
          <a:noFill/>
          <a:ln>
            <a:noFill/>
          </a:ln>
        </p:spPr>
        <p:txBody>
          <a:bodyPr anchorCtr="0" anchor="b" bIns="91425" lIns="91425" rIns="91425" tIns="91425"/>
          <a:lstStyle>
            <a:lvl1pPr indent="0" lvl="0" marL="0" marR="0" rtl="0" algn="r">
              <a:spcBef>
                <a:spcPts val="0"/>
              </a:spcBef>
              <a:buClr>
                <a:schemeClr val="accent1"/>
              </a:buClr>
              <a:buFont typeface="Trebuchet MS"/>
              <a:buNone/>
              <a:defRPr b="0" i="0" sz="54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39" name="Shape 39"/>
          <p:cNvSpPr txBox="1"/>
          <p:nvPr>
            <p:ph idx="1" type="subTitle"/>
          </p:nvPr>
        </p:nvSpPr>
        <p:spPr>
          <a:xfrm>
            <a:off x="1507066" y="4050832"/>
            <a:ext cx="7766936" cy="1096899"/>
          </a:xfrm>
          <a:prstGeom prst="rect">
            <a:avLst/>
          </a:prstGeom>
          <a:noFill/>
          <a:ln>
            <a:noFill/>
          </a:ln>
        </p:spPr>
        <p:txBody>
          <a:bodyPr anchorCtr="0" anchor="t" bIns="91425" lIns="91425" rIns="91425" tIns="91425"/>
          <a:lstStyle>
            <a:lvl1pPr indent="0" lvl="0" marL="0" marR="0" rtl="0" algn="r">
              <a:spcBef>
                <a:spcPts val="1000"/>
              </a:spcBef>
              <a:spcAft>
                <a:spcPts val="0"/>
              </a:spcAft>
              <a:buClr>
                <a:schemeClr val="accent1"/>
              </a:buClr>
              <a:buFont typeface="Noto Sans Symbols"/>
              <a:buNone/>
              <a:defRPr b="0" i="0" sz="1800" u="none" cap="none" strike="noStrike">
                <a:solidFill>
                  <a:srgbClr val="7F7F7F"/>
                </a:solidFill>
                <a:latin typeface="Trebuchet MS"/>
                <a:ea typeface="Trebuchet MS"/>
                <a:cs typeface="Trebuchet MS"/>
                <a:sym typeface="Trebuchet MS"/>
              </a:defRPr>
            </a:lvl1pPr>
            <a:lvl2pPr indent="0" lvl="1" marL="457200" marR="0" rtl="0" algn="ctr">
              <a:spcBef>
                <a:spcPts val="1000"/>
              </a:spcBef>
              <a:spcAft>
                <a:spcPts val="0"/>
              </a:spcAft>
              <a:buClr>
                <a:schemeClr val="accent1"/>
              </a:buClr>
              <a:buFont typeface="Noto Sans Symbols"/>
              <a:buNone/>
              <a:defRPr b="0" i="0" sz="1600" u="none" cap="none" strike="noStrike">
                <a:solidFill>
                  <a:srgbClr val="888888"/>
                </a:solidFill>
                <a:latin typeface="Trebuchet MS"/>
                <a:ea typeface="Trebuchet MS"/>
                <a:cs typeface="Trebuchet MS"/>
                <a:sym typeface="Trebuchet MS"/>
              </a:defRPr>
            </a:lvl2pPr>
            <a:lvl3pPr indent="0" lvl="2" marL="914400" marR="0" rtl="0" algn="ctr">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3pPr>
            <a:lvl4pPr indent="0" lvl="3" marL="1371600" marR="0" rtl="0" algn="ctr">
              <a:spcBef>
                <a:spcPts val="1000"/>
              </a:spcBef>
              <a:spcAft>
                <a:spcPts val="0"/>
              </a:spcAft>
              <a:buClr>
                <a:schemeClr val="accent1"/>
              </a:buClr>
              <a:buFont typeface="Noto Sans Symbols"/>
              <a:buNone/>
              <a:defRPr b="0" i="0" sz="1200" u="none" cap="none" strike="noStrike">
                <a:solidFill>
                  <a:srgbClr val="888888"/>
                </a:solidFill>
                <a:latin typeface="Trebuchet MS"/>
                <a:ea typeface="Trebuchet MS"/>
                <a:cs typeface="Trebuchet MS"/>
                <a:sym typeface="Trebuchet MS"/>
              </a:defRPr>
            </a:lvl4pPr>
            <a:lvl5pPr indent="0" lvl="4" marL="1828800" marR="0" rtl="0" algn="ctr">
              <a:spcBef>
                <a:spcPts val="1000"/>
              </a:spcBef>
              <a:spcAft>
                <a:spcPts val="0"/>
              </a:spcAft>
              <a:buClr>
                <a:schemeClr val="accent1"/>
              </a:buClr>
              <a:buFont typeface="Noto Sans Symbols"/>
              <a:buNone/>
              <a:defRPr b="0" i="0" sz="1200" u="none" cap="none" strike="noStrike">
                <a:solidFill>
                  <a:srgbClr val="888888"/>
                </a:solidFill>
                <a:latin typeface="Trebuchet MS"/>
                <a:ea typeface="Trebuchet MS"/>
                <a:cs typeface="Trebuchet MS"/>
                <a:sym typeface="Trebuchet MS"/>
              </a:defRPr>
            </a:lvl5pPr>
            <a:lvl6pPr indent="0" lvl="5" marL="2286000" marR="0" rtl="0" algn="ctr">
              <a:spcBef>
                <a:spcPts val="1000"/>
              </a:spcBef>
              <a:spcAft>
                <a:spcPts val="0"/>
              </a:spcAft>
              <a:buClr>
                <a:schemeClr val="accent1"/>
              </a:buClr>
              <a:buFont typeface="Noto Sans Symbols"/>
              <a:buNone/>
              <a:defRPr b="0" i="0" sz="1200" u="none" cap="none" strike="noStrike">
                <a:solidFill>
                  <a:srgbClr val="888888"/>
                </a:solidFill>
                <a:latin typeface="Trebuchet MS"/>
                <a:ea typeface="Trebuchet MS"/>
                <a:cs typeface="Trebuchet MS"/>
                <a:sym typeface="Trebuchet MS"/>
              </a:defRPr>
            </a:lvl6pPr>
            <a:lvl7pPr indent="0" lvl="6" marL="2743200" marR="0" rtl="0" algn="ctr">
              <a:spcBef>
                <a:spcPts val="1000"/>
              </a:spcBef>
              <a:spcAft>
                <a:spcPts val="0"/>
              </a:spcAft>
              <a:buClr>
                <a:schemeClr val="accent1"/>
              </a:buClr>
              <a:buFont typeface="Noto Sans Symbols"/>
              <a:buNone/>
              <a:defRPr b="0" i="0" sz="1200" u="none" cap="none" strike="noStrike">
                <a:solidFill>
                  <a:srgbClr val="888888"/>
                </a:solidFill>
                <a:latin typeface="Trebuchet MS"/>
                <a:ea typeface="Trebuchet MS"/>
                <a:cs typeface="Trebuchet MS"/>
                <a:sym typeface="Trebuchet MS"/>
              </a:defRPr>
            </a:lvl7pPr>
            <a:lvl8pPr indent="0" lvl="7" marL="3200400" marR="0" rtl="0" algn="ctr">
              <a:spcBef>
                <a:spcPts val="1000"/>
              </a:spcBef>
              <a:spcAft>
                <a:spcPts val="0"/>
              </a:spcAft>
              <a:buClr>
                <a:schemeClr val="accent1"/>
              </a:buClr>
              <a:buFont typeface="Noto Sans Symbols"/>
              <a:buNone/>
              <a:defRPr b="0" i="0" sz="1200" u="none" cap="none" strike="noStrike">
                <a:solidFill>
                  <a:srgbClr val="888888"/>
                </a:solidFill>
                <a:latin typeface="Trebuchet MS"/>
                <a:ea typeface="Trebuchet MS"/>
                <a:cs typeface="Trebuchet MS"/>
                <a:sym typeface="Trebuchet MS"/>
              </a:defRPr>
            </a:lvl8pPr>
            <a:lvl9pPr indent="0" lvl="8" marL="3657600" marR="0" rtl="0" algn="ctr">
              <a:spcBef>
                <a:spcPts val="1000"/>
              </a:spcBef>
              <a:spcAft>
                <a:spcPts val="0"/>
              </a:spcAft>
              <a:buClr>
                <a:schemeClr val="accent1"/>
              </a:buClr>
              <a:buFont typeface="Noto Sans Symbols"/>
              <a:buNone/>
              <a:defRPr b="0" i="0" sz="1200" u="none" cap="none" strike="noStrike">
                <a:solidFill>
                  <a:srgbClr val="888888"/>
                </a:solidFill>
                <a:latin typeface="Trebuchet MS"/>
                <a:ea typeface="Trebuchet MS"/>
                <a:cs typeface="Trebuchet MS"/>
                <a:sym typeface="Trebuchet MS"/>
              </a:defRPr>
            </a:lvl9pPr>
          </a:lstStyle>
          <a:p/>
        </p:txBody>
      </p:sp>
      <p:sp>
        <p:nvSpPr>
          <p:cNvPr id="40" name="Shape 40"/>
          <p:cNvSpPr txBox="1"/>
          <p:nvPr>
            <p:ph idx="10" type="dt"/>
          </p:nvPr>
        </p:nvSpPr>
        <p:spPr>
          <a:xfrm>
            <a:off x="7205132" y="6041362"/>
            <a:ext cx="911938" cy="365125"/>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41" name="Shape 41"/>
          <p:cNvSpPr txBox="1"/>
          <p:nvPr>
            <p:ph idx="11" type="ftr"/>
          </p:nvPr>
        </p:nvSpPr>
        <p:spPr>
          <a:xfrm>
            <a:off x="677333" y="6041362"/>
            <a:ext cx="6297612"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42" name="Shape 42"/>
          <p:cNvSpPr txBox="1"/>
          <p:nvPr>
            <p:ph idx="12" type="sldNum"/>
          </p:nvPr>
        </p:nvSpPr>
        <p:spPr>
          <a:xfrm>
            <a:off x="8590663" y="6041362"/>
            <a:ext cx="68333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CA"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94" name="Shape 94"/>
        <p:cNvGrpSpPr/>
        <p:nvPr/>
      </p:nvGrpSpPr>
      <p:grpSpPr>
        <a:xfrm>
          <a:off x="0" y="0"/>
          <a:ext cx="0" cy="0"/>
          <a:chOff x="0" y="0"/>
          <a:chExt cx="0" cy="0"/>
        </a:xfrm>
      </p:grpSpPr>
      <p:sp>
        <p:nvSpPr>
          <p:cNvPr id="95" name="Shape 95"/>
          <p:cNvSpPr txBox="1"/>
          <p:nvPr>
            <p:ph type="title"/>
          </p:nvPr>
        </p:nvSpPr>
        <p:spPr>
          <a:xfrm>
            <a:off x="677335" y="609600"/>
            <a:ext cx="8596668" cy="3403599"/>
          </a:xfrm>
          <a:prstGeom prst="rect">
            <a:avLst/>
          </a:prstGeom>
          <a:noFill/>
          <a:ln>
            <a:noFill/>
          </a:ln>
        </p:spPr>
        <p:txBody>
          <a:bodyPr anchorCtr="0" anchor="ctr" bIns="91425" lIns="91425" rIns="91425" tIns="91425"/>
          <a:lstStyle>
            <a:lvl1pPr indent="0" lvl="0" marL="0" marR="0" rtl="0" algn="l">
              <a:spcBef>
                <a:spcPts val="0"/>
              </a:spcBef>
              <a:buClr>
                <a:schemeClr val="accent1"/>
              </a:buClr>
              <a:buFont typeface="Trebuchet MS"/>
              <a:buNone/>
              <a:defRPr b="0" i="0" sz="44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96" name="Shape 96"/>
          <p:cNvSpPr txBox="1"/>
          <p:nvPr>
            <p:ph idx="1" type="body"/>
          </p:nvPr>
        </p:nvSpPr>
        <p:spPr>
          <a:xfrm>
            <a:off x="677335" y="4470400"/>
            <a:ext cx="8596668" cy="1570961"/>
          </a:xfrm>
          <a:prstGeom prst="rect">
            <a:avLst/>
          </a:prstGeom>
          <a:noFill/>
          <a:ln>
            <a:noFill/>
          </a:ln>
        </p:spPr>
        <p:txBody>
          <a:bodyPr anchorCtr="0" anchor="ctr" bIns="91425" lIns="91425" rIns="91425" tIns="91425"/>
          <a:lstStyle>
            <a:lvl1pPr indent="0" lvl="0" marL="0" marR="0" rtl="0" algn="l">
              <a:spcBef>
                <a:spcPts val="1000"/>
              </a:spcBef>
              <a:spcAft>
                <a:spcPts val="0"/>
              </a:spcAft>
              <a:buClr>
                <a:schemeClr val="accent1"/>
              </a:buClr>
              <a:buFont typeface="Noto Sans Symbols"/>
              <a:buNone/>
              <a:defRPr b="0" i="0" sz="1800" u="none" cap="none" strike="noStrike">
                <a:solidFill>
                  <a:srgbClr val="3F3F3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0" i="0" sz="1800" u="none" cap="none" strike="noStrike">
                <a:solidFill>
                  <a:srgbClr val="888888"/>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888888"/>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97" name="Shape 97"/>
          <p:cNvSpPr txBox="1"/>
          <p:nvPr>
            <p:ph idx="10" type="dt"/>
          </p:nvPr>
        </p:nvSpPr>
        <p:spPr>
          <a:xfrm>
            <a:off x="7205132" y="6041362"/>
            <a:ext cx="911938" cy="365125"/>
          </a:xfrm>
          <a:prstGeom prst="rect">
            <a:avLst/>
          </a:prstGeom>
          <a:noFill/>
          <a:ln>
            <a:noFill/>
          </a:ln>
        </p:spPr>
        <p:txBody>
          <a:bodyPr anchorCtr="0" anchor="ctr" bIns="91425" lIns="91425" rIns="91425" tIns="91425"/>
          <a:lstStyle>
            <a:lvl1pPr indent="0" lvl="0" marL="0" marR="0" rtl="0" algn="r">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98" name="Shape 98"/>
          <p:cNvSpPr txBox="1"/>
          <p:nvPr>
            <p:ph idx="11" type="ftr"/>
          </p:nvPr>
        </p:nvSpPr>
        <p:spPr>
          <a:xfrm>
            <a:off x="677333" y="6041362"/>
            <a:ext cx="6297612"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99" name="Shape 99"/>
          <p:cNvSpPr txBox="1"/>
          <p:nvPr>
            <p:ph idx="12" type="sldNum"/>
          </p:nvPr>
        </p:nvSpPr>
        <p:spPr>
          <a:xfrm>
            <a:off x="8590663" y="6041362"/>
            <a:ext cx="68333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CA"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100" name="Shape 100"/>
        <p:cNvGrpSpPr/>
        <p:nvPr/>
      </p:nvGrpSpPr>
      <p:grpSpPr>
        <a:xfrm>
          <a:off x="0" y="0"/>
          <a:ext cx="0" cy="0"/>
          <a:chOff x="0" y="0"/>
          <a:chExt cx="0" cy="0"/>
        </a:xfrm>
      </p:grpSpPr>
      <p:sp>
        <p:nvSpPr>
          <p:cNvPr id="101" name="Shape 101"/>
          <p:cNvSpPr txBox="1"/>
          <p:nvPr>
            <p:ph type="title"/>
          </p:nvPr>
        </p:nvSpPr>
        <p:spPr>
          <a:xfrm>
            <a:off x="931333" y="609600"/>
            <a:ext cx="8094134" cy="3022599"/>
          </a:xfrm>
          <a:prstGeom prst="rect">
            <a:avLst/>
          </a:prstGeom>
          <a:noFill/>
          <a:ln>
            <a:noFill/>
          </a:ln>
        </p:spPr>
        <p:txBody>
          <a:bodyPr anchorCtr="0" anchor="ctr" bIns="91425" lIns="91425" rIns="91425" tIns="91425"/>
          <a:lstStyle>
            <a:lvl1pPr indent="0" lvl="0" marL="0" marR="0" rtl="0" algn="l">
              <a:spcBef>
                <a:spcPts val="0"/>
              </a:spcBef>
              <a:buClr>
                <a:schemeClr val="accent1"/>
              </a:buClr>
              <a:buFont typeface="Trebuchet MS"/>
              <a:buNone/>
              <a:defRPr b="0" i="0" sz="44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02" name="Shape 102"/>
          <p:cNvSpPr txBox="1"/>
          <p:nvPr>
            <p:ph idx="1" type="body"/>
          </p:nvPr>
        </p:nvSpPr>
        <p:spPr>
          <a:xfrm>
            <a:off x="1366138" y="3632200"/>
            <a:ext cx="7224524" cy="381000"/>
          </a:xfrm>
          <a:prstGeom prst="rect">
            <a:avLst/>
          </a:prstGeom>
          <a:noFill/>
          <a:ln>
            <a:noFill/>
          </a:ln>
        </p:spPr>
        <p:txBody>
          <a:bodyPr anchorCtr="0" anchor="ctr" bIns="91425" lIns="91425" rIns="91425" tIns="91425"/>
          <a:lstStyle>
            <a:lvl1pPr indent="0" lvl="0" marL="0" marR="0" rtl="0" algn="l">
              <a:spcBef>
                <a:spcPts val="1000"/>
              </a:spcBef>
              <a:spcAft>
                <a:spcPts val="0"/>
              </a:spcAft>
              <a:buClr>
                <a:schemeClr val="accent1"/>
              </a:buClr>
              <a:buFont typeface="Noto Sans Symbols"/>
              <a:buNone/>
              <a:defRPr b="0" i="0" sz="1600" u="none" cap="none" strike="noStrike">
                <a:solidFill>
                  <a:srgbClr val="7F7F7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0" i="0" sz="1600" u="none" cap="none" strike="noStrike">
                <a:solidFill>
                  <a:srgbClr val="3F3F3F"/>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0" i="0" sz="1400" u="none" cap="none" strike="noStrike">
                <a:solidFill>
                  <a:srgbClr val="3F3F3F"/>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0" i="0" sz="1200" u="none" cap="none" strike="noStrike">
                <a:solidFill>
                  <a:srgbClr val="3F3F3F"/>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03" name="Shape 103"/>
          <p:cNvSpPr txBox="1"/>
          <p:nvPr>
            <p:ph idx="2" type="body"/>
          </p:nvPr>
        </p:nvSpPr>
        <p:spPr>
          <a:xfrm>
            <a:off x="677335" y="4470400"/>
            <a:ext cx="8596668" cy="1570961"/>
          </a:xfrm>
          <a:prstGeom prst="rect">
            <a:avLst/>
          </a:prstGeom>
          <a:noFill/>
          <a:ln>
            <a:noFill/>
          </a:ln>
        </p:spPr>
        <p:txBody>
          <a:bodyPr anchorCtr="0" anchor="ctr" bIns="91425" lIns="91425" rIns="91425" tIns="91425"/>
          <a:lstStyle>
            <a:lvl1pPr indent="0" lvl="0" marL="0" marR="0" rtl="0" algn="l">
              <a:spcBef>
                <a:spcPts val="1000"/>
              </a:spcBef>
              <a:spcAft>
                <a:spcPts val="0"/>
              </a:spcAft>
              <a:buClr>
                <a:schemeClr val="accent1"/>
              </a:buClr>
              <a:buFont typeface="Noto Sans Symbols"/>
              <a:buNone/>
              <a:defRPr b="0" i="0" sz="1800" u="none" cap="none" strike="noStrike">
                <a:solidFill>
                  <a:srgbClr val="3F3F3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0" i="0" sz="1800" u="none" cap="none" strike="noStrike">
                <a:solidFill>
                  <a:srgbClr val="888888"/>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888888"/>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04" name="Shape 104"/>
          <p:cNvSpPr txBox="1"/>
          <p:nvPr>
            <p:ph idx="10" type="dt"/>
          </p:nvPr>
        </p:nvSpPr>
        <p:spPr>
          <a:xfrm>
            <a:off x="7205132" y="6041362"/>
            <a:ext cx="911938" cy="365125"/>
          </a:xfrm>
          <a:prstGeom prst="rect">
            <a:avLst/>
          </a:prstGeom>
          <a:noFill/>
          <a:ln>
            <a:noFill/>
          </a:ln>
        </p:spPr>
        <p:txBody>
          <a:bodyPr anchorCtr="0" anchor="ctr" bIns="91425" lIns="91425" rIns="91425" tIns="91425"/>
          <a:lstStyle>
            <a:lvl1pPr indent="0" lvl="0" marL="0" marR="0" rtl="0" algn="r">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105" name="Shape 105"/>
          <p:cNvSpPr txBox="1"/>
          <p:nvPr>
            <p:ph idx="11" type="ftr"/>
          </p:nvPr>
        </p:nvSpPr>
        <p:spPr>
          <a:xfrm>
            <a:off x="677333" y="6041362"/>
            <a:ext cx="6297612"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106" name="Shape 106"/>
          <p:cNvSpPr txBox="1"/>
          <p:nvPr>
            <p:ph idx="12" type="sldNum"/>
          </p:nvPr>
        </p:nvSpPr>
        <p:spPr>
          <a:xfrm>
            <a:off x="8590663" y="6041362"/>
            <a:ext cx="68333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CA" sz="900">
                <a:solidFill>
                  <a:schemeClr val="accent1"/>
                </a:solidFill>
                <a:latin typeface="Trebuchet MS"/>
                <a:ea typeface="Trebuchet MS"/>
                <a:cs typeface="Trebuchet MS"/>
                <a:sym typeface="Trebuchet MS"/>
              </a:rPr>
              <a:t>‹#›</a:t>
            </a:fld>
          </a:p>
        </p:txBody>
      </p:sp>
      <p:sp>
        <p:nvSpPr>
          <p:cNvPr id="107" name="Shape 107"/>
          <p:cNvSpPr txBox="1"/>
          <p:nvPr/>
        </p:nvSpPr>
        <p:spPr>
          <a:xfrm>
            <a:off x="541870" y="790377"/>
            <a:ext cx="609599" cy="584776"/>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lang="en-CA" sz="8000">
                <a:solidFill>
                  <a:srgbClr val="9EDFF5"/>
                </a:solidFill>
                <a:latin typeface="Arial"/>
                <a:ea typeface="Arial"/>
                <a:cs typeface="Arial"/>
                <a:sym typeface="Arial"/>
              </a:rPr>
              <a:t>“</a:t>
            </a:r>
          </a:p>
        </p:txBody>
      </p:sp>
      <p:sp>
        <p:nvSpPr>
          <p:cNvPr id="108" name="Shape 108"/>
          <p:cNvSpPr txBox="1"/>
          <p:nvPr/>
        </p:nvSpPr>
        <p:spPr>
          <a:xfrm>
            <a:off x="8893010" y="2886556"/>
            <a:ext cx="609599" cy="584776"/>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lang="en-CA" sz="8000">
                <a:solidFill>
                  <a:srgbClr val="9EDFF5"/>
                </a:solidFill>
                <a:latin typeface="Arial"/>
                <a:ea typeface="Arial"/>
                <a:cs typeface="Arial"/>
                <a:sym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109" name="Shape 109"/>
        <p:cNvGrpSpPr/>
        <p:nvPr/>
      </p:nvGrpSpPr>
      <p:grpSpPr>
        <a:xfrm>
          <a:off x="0" y="0"/>
          <a:ext cx="0" cy="0"/>
          <a:chOff x="0" y="0"/>
          <a:chExt cx="0" cy="0"/>
        </a:xfrm>
      </p:grpSpPr>
      <p:sp>
        <p:nvSpPr>
          <p:cNvPr id="110" name="Shape 110"/>
          <p:cNvSpPr txBox="1"/>
          <p:nvPr>
            <p:ph type="title"/>
          </p:nvPr>
        </p:nvSpPr>
        <p:spPr>
          <a:xfrm>
            <a:off x="677335" y="1931988"/>
            <a:ext cx="8596668" cy="2595459"/>
          </a:xfrm>
          <a:prstGeom prst="rect">
            <a:avLst/>
          </a:prstGeom>
          <a:noFill/>
          <a:ln>
            <a:noFill/>
          </a:ln>
        </p:spPr>
        <p:txBody>
          <a:bodyPr anchorCtr="0" anchor="b" bIns="91425" lIns="91425" rIns="91425" tIns="91425"/>
          <a:lstStyle>
            <a:lvl1pPr indent="0" lvl="0" marL="0" marR="0" rtl="0" algn="l">
              <a:spcBef>
                <a:spcPts val="0"/>
              </a:spcBef>
              <a:buClr>
                <a:schemeClr val="accent1"/>
              </a:buClr>
              <a:buFont typeface="Trebuchet MS"/>
              <a:buNone/>
              <a:defRPr b="0" i="0" sz="44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11" name="Shape 111"/>
          <p:cNvSpPr txBox="1"/>
          <p:nvPr>
            <p:ph idx="1" type="body"/>
          </p:nvPr>
        </p:nvSpPr>
        <p:spPr>
          <a:xfrm>
            <a:off x="677335" y="4527448"/>
            <a:ext cx="8596668" cy="1513914"/>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800" u="none" cap="none" strike="noStrike">
                <a:solidFill>
                  <a:srgbClr val="3F3F3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0" i="0" sz="1800" u="none" cap="none" strike="noStrike">
                <a:solidFill>
                  <a:srgbClr val="888888"/>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888888"/>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12" name="Shape 112"/>
          <p:cNvSpPr txBox="1"/>
          <p:nvPr>
            <p:ph idx="10" type="dt"/>
          </p:nvPr>
        </p:nvSpPr>
        <p:spPr>
          <a:xfrm>
            <a:off x="7205132" y="6041362"/>
            <a:ext cx="911938" cy="365125"/>
          </a:xfrm>
          <a:prstGeom prst="rect">
            <a:avLst/>
          </a:prstGeom>
          <a:noFill/>
          <a:ln>
            <a:noFill/>
          </a:ln>
        </p:spPr>
        <p:txBody>
          <a:bodyPr anchorCtr="0" anchor="ctr" bIns="91425" lIns="91425" rIns="91425" tIns="91425"/>
          <a:lstStyle>
            <a:lvl1pPr indent="0" lvl="0" marL="0" marR="0" rtl="0" algn="r">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113" name="Shape 113"/>
          <p:cNvSpPr txBox="1"/>
          <p:nvPr>
            <p:ph idx="11" type="ftr"/>
          </p:nvPr>
        </p:nvSpPr>
        <p:spPr>
          <a:xfrm>
            <a:off x="677333" y="6041362"/>
            <a:ext cx="6297612"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114" name="Shape 114"/>
          <p:cNvSpPr txBox="1"/>
          <p:nvPr>
            <p:ph idx="12" type="sldNum"/>
          </p:nvPr>
        </p:nvSpPr>
        <p:spPr>
          <a:xfrm>
            <a:off x="8590663" y="6041362"/>
            <a:ext cx="68333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CA"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Name Card">
    <p:spTree>
      <p:nvGrpSpPr>
        <p:cNvPr id="115" name="Shape 115"/>
        <p:cNvGrpSpPr/>
        <p:nvPr/>
      </p:nvGrpSpPr>
      <p:grpSpPr>
        <a:xfrm>
          <a:off x="0" y="0"/>
          <a:ext cx="0" cy="0"/>
          <a:chOff x="0" y="0"/>
          <a:chExt cx="0" cy="0"/>
        </a:xfrm>
      </p:grpSpPr>
      <p:sp>
        <p:nvSpPr>
          <p:cNvPr id="116" name="Shape 116"/>
          <p:cNvSpPr txBox="1"/>
          <p:nvPr>
            <p:ph type="title"/>
          </p:nvPr>
        </p:nvSpPr>
        <p:spPr>
          <a:xfrm>
            <a:off x="931333" y="609600"/>
            <a:ext cx="8094134" cy="3022599"/>
          </a:xfrm>
          <a:prstGeom prst="rect">
            <a:avLst/>
          </a:prstGeom>
          <a:noFill/>
          <a:ln>
            <a:noFill/>
          </a:ln>
        </p:spPr>
        <p:txBody>
          <a:bodyPr anchorCtr="0" anchor="ctr" bIns="91425" lIns="91425" rIns="91425" tIns="91425"/>
          <a:lstStyle>
            <a:lvl1pPr indent="0" lvl="0" marL="0" marR="0" rtl="0" algn="l">
              <a:spcBef>
                <a:spcPts val="0"/>
              </a:spcBef>
              <a:buClr>
                <a:schemeClr val="accent1"/>
              </a:buClr>
              <a:buFont typeface="Trebuchet MS"/>
              <a:buNone/>
              <a:defRPr b="0" i="0" sz="44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17" name="Shape 117"/>
          <p:cNvSpPr txBox="1"/>
          <p:nvPr>
            <p:ph idx="1" type="body"/>
          </p:nvPr>
        </p:nvSpPr>
        <p:spPr>
          <a:xfrm>
            <a:off x="677331" y="4013200"/>
            <a:ext cx="8596668" cy="514247"/>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rgbClr val="3F3F3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0" i="0" sz="1600" u="none" cap="none" strike="noStrike">
                <a:solidFill>
                  <a:srgbClr val="3F3F3F"/>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0" i="0" sz="1400" u="none" cap="none" strike="noStrike">
                <a:solidFill>
                  <a:srgbClr val="3F3F3F"/>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0" i="0" sz="1200" u="none" cap="none" strike="noStrike">
                <a:solidFill>
                  <a:srgbClr val="3F3F3F"/>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18" name="Shape 118"/>
          <p:cNvSpPr txBox="1"/>
          <p:nvPr>
            <p:ph idx="2" type="body"/>
          </p:nvPr>
        </p:nvSpPr>
        <p:spPr>
          <a:xfrm>
            <a:off x="677335" y="4527448"/>
            <a:ext cx="8596668" cy="1513914"/>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800" u="none" cap="none" strike="noStrike">
                <a:solidFill>
                  <a:srgbClr val="7F7F7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0" i="0" sz="1800" u="none" cap="none" strike="noStrike">
                <a:solidFill>
                  <a:srgbClr val="888888"/>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888888"/>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19" name="Shape 119"/>
          <p:cNvSpPr txBox="1"/>
          <p:nvPr>
            <p:ph idx="10" type="dt"/>
          </p:nvPr>
        </p:nvSpPr>
        <p:spPr>
          <a:xfrm>
            <a:off x="7205132" y="6041362"/>
            <a:ext cx="911938" cy="365125"/>
          </a:xfrm>
          <a:prstGeom prst="rect">
            <a:avLst/>
          </a:prstGeom>
          <a:noFill/>
          <a:ln>
            <a:noFill/>
          </a:ln>
        </p:spPr>
        <p:txBody>
          <a:bodyPr anchorCtr="0" anchor="ctr" bIns="91425" lIns="91425" rIns="91425" tIns="91425"/>
          <a:lstStyle>
            <a:lvl1pPr indent="0" lvl="0" marL="0" marR="0" rtl="0" algn="r">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120" name="Shape 120"/>
          <p:cNvSpPr txBox="1"/>
          <p:nvPr>
            <p:ph idx="11" type="ftr"/>
          </p:nvPr>
        </p:nvSpPr>
        <p:spPr>
          <a:xfrm>
            <a:off x="677333" y="6041362"/>
            <a:ext cx="6297612"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121" name="Shape 121"/>
          <p:cNvSpPr txBox="1"/>
          <p:nvPr>
            <p:ph idx="12" type="sldNum"/>
          </p:nvPr>
        </p:nvSpPr>
        <p:spPr>
          <a:xfrm>
            <a:off x="8590663" y="6041362"/>
            <a:ext cx="68333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CA" sz="900">
                <a:solidFill>
                  <a:schemeClr val="accent1"/>
                </a:solidFill>
                <a:latin typeface="Trebuchet MS"/>
                <a:ea typeface="Trebuchet MS"/>
                <a:cs typeface="Trebuchet MS"/>
                <a:sym typeface="Trebuchet MS"/>
              </a:rPr>
              <a:t>‹#›</a:t>
            </a:fld>
          </a:p>
        </p:txBody>
      </p:sp>
      <p:sp>
        <p:nvSpPr>
          <p:cNvPr id="122" name="Shape 122"/>
          <p:cNvSpPr txBox="1"/>
          <p:nvPr/>
        </p:nvSpPr>
        <p:spPr>
          <a:xfrm>
            <a:off x="541870" y="790377"/>
            <a:ext cx="609599" cy="584776"/>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lang="en-CA" sz="8000">
                <a:solidFill>
                  <a:srgbClr val="9EDFF5"/>
                </a:solidFill>
                <a:latin typeface="Arial"/>
                <a:ea typeface="Arial"/>
                <a:cs typeface="Arial"/>
                <a:sym typeface="Arial"/>
              </a:rPr>
              <a:t>“</a:t>
            </a:r>
          </a:p>
        </p:txBody>
      </p:sp>
      <p:sp>
        <p:nvSpPr>
          <p:cNvPr id="123" name="Shape 123"/>
          <p:cNvSpPr txBox="1"/>
          <p:nvPr/>
        </p:nvSpPr>
        <p:spPr>
          <a:xfrm>
            <a:off x="8893010" y="2886556"/>
            <a:ext cx="609599" cy="584776"/>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lang="en-CA" sz="8000">
                <a:solidFill>
                  <a:srgbClr val="9EDFF5"/>
                </a:solidFill>
                <a:latin typeface="Arial"/>
                <a:ea typeface="Arial"/>
                <a:cs typeface="Arial"/>
                <a:sym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rue or False">
    <p:spTree>
      <p:nvGrpSpPr>
        <p:cNvPr id="124" name="Shape 124"/>
        <p:cNvGrpSpPr/>
        <p:nvPr/>
      </p:nvGrpSpPr>
      <p:grpSpPr>
        <a:xfrm>
          <a:off x="0" y="0"/>
          <a:ext cx="0" cy="0"/>
          <a:chOff x="0" y="0"/>
          <a:chExt cx="0" cy="0"/>
        </a:xfrm>
      </p:grpSpPr>
      <p:sp>
        <p:nvSpPr>
          <p:cNvPr id="125" name="Shape 125"/>
          <p:cNvSpPr txBox="1"/>
          <p:nvPr>
            <p:ph type="title"/>
          </p:nvPr>
        </p:nvSpPr>
        <p:spPr>
          <a:xfrm>
            <a:off x="685799" y="609600"/>
            <a:ext cx="8588202" cy="3022599"/>
          </a:xfrm>
          <a:prstGeom prst="rect">
            <a:avLst/>
          </a:prstGeom>
          <a:noFill/>
          <a:ln>
            <a:noFill/>
          </a:ln>
        </p:spPr>
        <p:txBody>
          <a:bodyPr anchorCtr="0" anchor="ctr" bIns="91425" lIns="91425" rIns="91425" tIns="91425"/>
          <a:lstStyle>
            <a:lvl1pPr indent="0" lvl="0" marL="0" marR="0" rtl="0" algn="l">
              <a:spcBef>
                <a:spcPts val="0"/>
              </a:spcBef>
              <a:buClr>
                <a:schemeClr val="accent1"/>
              </a:buClr>
              <a:buFont typeface="Trebuchet MS"/>
              <a:buNone/>
              <a:defRPr b="0" i="0" sz="44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26" name="Shape 126"/>
          <p:cNvSpPr txBox="1"/>
          <p:nvPr>
            <p:ph idx="1" type="body"/>
          </p:nvPr>
        </p:nvSpPr>
        <p:spPr>
          <a:xfrm>
            <a:off x="677331" y="4013200"/>
            <a:ext cx="8596668" cy="514247"/>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chemeClr val="accent1"/>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0" i="0" sz="1600" u="none" cap="none" strike="noStrike">
                <a:solidFill>
                  <a:srgbClr val="3F3F3F"/>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0" i="0" sz="1400" u="none" cap="none" strike="noStrike">
                <a:solidFill>
                  <a:srgbClr val="3F3F3F"/>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0" i="0" sz="1200" u="none" cap="none" strike="noStrike">
                <a:solidFill>
                  <a:srgbClr val="3F3F3F"/>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27" name="Shape 127"/>
          <p:cNvSpPr txBox="1"/>
          <p:nvPr>
            <p:ph idx="2" type="body"/>
          </p:nvPr>
        </p:nvSpPr>
        <p:spPr>
          <a:xfrm>
            <a:off x="677335" y="4527448"/>
            <a:ext cx="8596668" cy="1513914"/>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800" u="none" cap="none" strike="noStrike">
                <a:solidFill>
                  <a:srgbClr val="7F7F7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0" i="0" sz="1800" u="none" cap="none" strike="noStrike">
                <a:solidFill>
                  <a:srgbClr val="888888"/>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888888"/>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28" name="Shape 128"/>
          <p:cNvSpPr txBox="1"/>
          <p:nvPr>
            <p:ph idx="10" type="dt"/>
          </p:nvPr>
        </p:nvSpPr>
        <p:spPr>
          <a:xfrm>
            <a:off x="7205132" y="6041362"/>
            <a:ext cx="911938" cy="365125"/>
          </a:xfrm>
          <a:prstGeom prst="rect">
            <a:avLst/>
          </a:prstGeom>
          <a:noFill/>
          <a:ln>
            <a:noFill/>
          </a:ln>
        </p:spPr>
        <p:txBody>
          <a:bodyPr anchorCtr="0" anchor="ctr" bIns="91425" lIns="91425" rIns="91425" tIns="91425"/>
          <a:lstStyle>
            <a:lvl1pPr indent="0" lvl="0" marL="0" marR="0" rtl="0" algn="r">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129" name="Shape 129"/>
          <p:cNvSpPr txBox="1"/>
          <p:nvPr>
            <p:ph idx="11" type="ftr"/>
          </p:nvPr>
        </p:nvSpPr>
        <p:spPr>
          <a:xfrm>
            <a:off x="677333" y="6041362"/>
            <a:ext cx="6297612"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130" name="Shape 130"/>
          <p:cNvSpPr txBox="1"/>
          <p:nvPr>
            <p:ph idx="12" type="sldNum"/>
          </p:nvPr>
        </p:nvSpPr>
        <p:spPr>
          <a:xfrm>
            <a:off x="8590663" y="6041362"/>
            <a:ext cx="68333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CA"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31" name="Shape 131"/>
        <p:cNvGrpSpPr/>
        <p:nvPr/>
      </p:nvGrpSpPr>
      <p:grpSpPr>
        <a:xfrm>
          <a:off x="0" y="0"/>
          <a:ext cx="0" cy="0"/>
          <a:chOff x="0" y="0"/>
          <a:chExt cx="0" cy="0"/>
        </a:xfrm>
      </p:grpSpPr>
      <p:sp>
        <p:nvSpPr>
          <p:cNvPr id="132" name="Shape 132"/>
          <p:cNvSpPr txBox="1"/>
          <p:nvPr>
            <p:ph type="title"/>
          </p:nvPr>
        </p:nvSpPr>
        <p:spPr>
          <a:xfrm>
            <a:off x="677333" y="609600"/>
            <a:ext cx="8596668" cy="1320800"/>
          </a:xfrm>
          <a:prstGeom prst="rect">
            <a:avLst/>
          </a:prstGeom>
          <a:noFill/>
          <a:ln>
            <a:noFill/>
          </a:ln>
        </p:spPr>
        <p:txBody>
          <a:bodyPr anchorCtr="0" anchor="t" bIns="91425" lIns="91425" rIns="91425" tIns="91425"/>
          <a:lstStyle>
            <a:lvl1pPr indent="0" lvl="0" marL="0" marR="0" rtl="0" algn="l">
              <a:spcBef>
                <a:spcPts val="0"/>
              </a:spcBef>
              <a:buClr>
                <a:schemeClr val="accent1"/>
              </a:buClr>
              <a:buFont typeface="Trebuchet MS"/>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33" name="Shape 133"/>
          <p:cNvSpPr txBox="1"/>
          <p:nvPr>
            <p:ph idx="1" type="body"/>
          </p:nvPr>
        </p:nvSpPr>
        <p:spPr>
          <a:xfrm rot="5400000">
            <a:off x="3035281" y="-197358"/>
            <a:ext cx="3880773" cy="8596668"/>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34" name="Shape 134"/>
          <p:cNvSpPr txBox="1"/>
          <p:nvPr>
            <p:ph idx="10" type="dt"/>
          </p:nvPr>
        </p:nvSpPr>
        <p:spPr>
          <a:xfrm>
            <a:off x="7205132" y="6041362"/>
            <a:ext cx="911938" cy="365125"/>
          </a:xfrm>
          <a:prstGeom prst="rect">
            <a:avLst/>
          </a:prstGeom>
          <a:noFill/>
          <a:ln>
            <a:noFill/>
          </a:ln>
        </p:spPr>
        <p:txBody>
          <a:bodyPr anchorCtr="0" anchor="ctr" bIns="91425" lIns="91425" rIns="91425" tIns="91425"/>
          <a:lstStyle>
            <a:lvl1pPr indent="0" lvl="0" marL="0" marR="0" rtl="0" algn="r">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135" name="Shape 135"/>
          <p:cNvSpPr txBox="1"/>
          <p:nvPr>
            <p:ph idx="11" type="ftr"/>
          </p:nvPr>
        </p:nvSpPr>
        <p:spPr>
          <a:xfrm>
            <a:off x="677333" y="6041362"/>
            <a:ext cx="6297612"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136" name="Shape 136"/>
          <p:cNvSpPr txBox="1"/>
          <p:nvPr>
            <p:ph idx="12" type="sldNum"/>
          </p:nvPr>
        </p:nvSpPr>
        <p:spPr>
          <a:xfrm>
            <a:off x="8590663" y="6041362"/>
            <a:ext cx="68333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CA"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37" name="Shape 137"/>
        <p:cNvGrpSpPr/>
        <p:nvPr/>
      </p:nvGrpSpPr>
      <p:grpSpPr>
        <a:xfrm>
          <a:off x="0" y="0"/>
          <a:ext cx="0" cy="0"/>
          <a:chOff x="0" y="0"/>
          <a:chExt cx="0" cy="0"/>
        </a:xfrm>
      </p:grpSpPr>
      <p:sp>
        <p:nvSpPr>
          <p:cNvPr id="138" name="Shape 138"/>
          <p:cNvSpPr txBox="1"/>
          <p:nvPr>
            <p:ph type="title"/>
          </p:nvPr>
        </p:nvSpPr>
        <p:spPr>
          <a:xfrm rot="5400000">
            <a:off x="5994318" y="2582952"/>
            <a:ext cx="5251450" cy="1304742"/>
          </a:xfrm>
          <a:prstGeom prst="rect">
            <a:avLst/>
          </a:prstGeom>
          <a:noFill/>
          <a:ln>
            <a:noFill/>
          </a:ln>
        </p:spPr>
        <p:txBody>
          <a:bodyPr anchorCtr="0" anchor="ctr" bIns="91425" lIns="91425" rIns="91425" tIns="91425"/>
          <a:lstStyle>
            <a:lvl1pPr indent="0" lvl="0" marL="0" marR="0" rtl="0" algn="l">
              <a:spcBef>
                <a:spcPts val="0"/>
              </a:spcBef>
              <a:buClr>
                <a:schemeClr val="accent1"/>
              </a:buClr>
              <a:buFont typeface="Trebuchet MS"/>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39" name="Shape 139"/>
          <p:cNvSpPr txBox="1"/>
          <p:nvPr>
            <p:ph idx="1" type="body"/>
          </p:nvPr>
        </p:nvSpPr>
        <p:spPr>
          <a:xfrm rot="5400000">
            <a:off x="1581685" y="-294750"/>
            <a:ext cx="5251449" cy="7060149"/>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40" name="Shape 140"/>
          <p:cNvSpPr txBox="1"/>
          <p:nvPr>
            <p:ph idx="10" type="dt"/>
          </p:nvPr>
        </p:nvSpPr>
        <p:spPr>
          <a:xfrm>
            <a:off x="7205132" y="6041362"/>
            <a:ext cx="911938" cy="365125"/>
          </a:xfrm>
          <a:prstGeom prst="rect">
            <a:avLst/>
          </a:prstGeom>
          <a:noFill/>
          <a:ln>
            <a:noFill/>
          </a:ln>
        </p:spPr>
        <p:txBody>
          <a:bodyPr anchorCtr="0" anchor="ctr" bIns="91425" lIns="91425" rIns="91425" tIns="91425"/>
          <a:lstStyle>
            <a:lvl1pPr indent="0" lvl="0" marL="0" marR="0" rtl="0" algn="r">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141" name="Shape 141"/>
          <p:cNvSpPr txBox="1"/>
          <p:nvPr>
            <p:ph idx="11" type="ftr"/>
          </p:nvPr>
        </p:nvSpPr>
        <p:spPr>
          <a:xfrm>
            <a:off x="677333" y="6041362"/>
            <a:ext cx="6297612"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142" name="Shape 142"/>
          <p:cNvSpPr txBox="1"/>
          <p:nvPr>
            <p:ph idx="12" type="sldNum"/>
          </p:nvPr>
        </p:nvSpPr>
        <p:spPr>
          <a:xfrm>
            <a:off x="8590663" y="6041362"/>
            <a:ext cx="68333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CA"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3" name="Shape 43"/>
        <p:cNvGrpSpPr/>
        <p:nvPr/>
      </p:nvGrpSpPr>
      <p:grpSpPr>
        <a:xfrm>
          <a:off x="0" y="0"/>
          <a:ext cx="0" cy="0"/>
          <a:chOff x="0" y="0"/>
          <a:chExt cx="0" cy="0"/>
        </a:xfrm>
      </p:grpSpPr>
      <p:sp>
        <p:nvSpPr>
          <p:cNvPr id="44" name="Shape 44"/>
          <p:cNvSpPr txBox="1"/>
          <p:nvPr>
            <p:ph type="title"/>
          </p:nvPr>
        </p:nvSpPr>
        <p:spPr>
          <a:xfrm>
            <a:off x="677333" y="609600"/>
            <a:ext cx="8596668" cy="1320800"/>
          </a:xfrm>
          <a:prstGeom prst="rect">
            <a:avLst/>
          </a:prstGeom>
          <a:noFill/>
          <a:ln>
            <a:noFill/>
          </a:ln>
        </p:spPr>
        <p:txBody>
          <a:bodyPr anchorCtr="0" anchor="t" bIns="91425" lIns="91425" rIns="91425" tIns="91425"/>
          <a:lstStyle>
            <a:lvl1pPr indent="0" lvl="0" marL="0" marR="0" rtl="0" algn="l">
              <a:spcBef>
                <a:spcPts val="0"/>
              </a:spcBef>
              <a:buClr>
                <a:schemeClr val="accent1"/>
              </a:buClr>
              <a:buFont typeface="Trebuchet MS"/>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45" name="Shape 45"/>
          <p:cNvSpPr txBox="1"/>
          <p:nvPr>
            <p:ph idx="1" type="body"/>
          </p:nvPr>
        </p:nvSpPr>
        <p:spPr>
          <a:xfrm>
            <a:off x="677333" y="2160589"/>
            <a:ext cx="8596668" cy="3880773"/>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46" name="Shape 46"/>
          <p:cNvSpPr txBox="1"/>
          <p:nvPr>
            <p:ph idx="10" type="dt"/>
          </p:nvPr>
        </p:nvSpPr>
        <p:spPr>
          <a:xfrm>
            <a:off x="7205132" y="6041362"/>
            <a:ext cx="911938" cy="365125"/>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47" name="Shape 47"/>
          <p:cNvSpPr txBox="1"/>
          <p:nvPr>
            <p:ph idx="11" type="ftr"/>
          </p:nvPr>
        </p:nvSpPr>
        <p:spPr>
          <a:xfrm>
            <a:off x="677333" y="6041362"/>
            <a:ext cx="6297612"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48" name="Shape 48"/>
          <p:cNvSpPr txBox="1"/>
          <p:nvPr>
            <p:ph idx="12" type="sldNum"/>
          </p:nvPr>
        </p:nvSpPr>
        <p:spPr>
          <a:xfrm>
            <a:off x="8590663" y="6041362"/>
            <a:ext cx="68333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CA"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9" name="Shape 49"/>
        <p:cNvGrpSpPr/>
        <p:nvPr/>
      </p:nvGrpSpPr>
      <p:grpSpPr>
        <a:xfrm>
          <a:off x="0" y="0"/>
          <a:ext cx="0" cy="0"/>
          <a:chOff x="0" y="0"/>
          <a:chExt cx="0" cy="0"/>
        </a:xfrm>
      </p:grpSpPr>
      <p:sp>
        <p:nvSpPr>
          <p:cNvPr id="50" name="Shape 50"/>
          <p:cNvSpPr txBox="1"/>
          <p:nvPr>
            <p:ph type="title"/>
          </p:nvPr>
        </p:nvSpPr>
        <p:spPr>
          <a:xfrm>
            <a:off x="677335" y="2700866"/>
            <a:ext cx="8596668" cy="1826580"/>
          </a:xfrm>
          <a:prstGeom prst="rect">
            <a:avLst/>
          </a:prstGeom>
          <a:noFill/>
          <a:ln>
            <a:noFill/>
          </a:ln>
        </p:spPr>
        <p:txBody>
          <a:bodyPr anchorCtr="0" anchor="b" bIns="91425" lIns="91425" rIns="91425" tIns="91425"/>
          <a:lstStyle>
            <a:lvl1pPr indent="0" lvl="0" marL="0" marR="0" rtl="0" algn="l">
              <a:spcBef>
                <a:spcPts val="0"/>
              </a:spcBef>
              <a:buClr>
                <a:schemeClr val="accent1"/>
              </a:buClr>
              <a:buFont typeface="Trebuchet MS"/>
              <a:buNone/>
              <a:defRPr b="0" i="0" sz="40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51" name="Shape 51"/>
          <p:cNvSpPr txBox="1"/>
          <p:nvPr>
            <p:ph idx="1" type="body"/>
          </p:nvPr>
        </p:nvSpPr>
        <p:spPr>
          <a:xfrm>
            <a:off x="677335" y="4527448"/>
            <a:ext cx="8596668" cy="860399"/>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2000" u="none" cap="none" strike="noStrike">
                <a:solidFill>
                  <a:srgbClr val="7F7F7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0" i="0" sz="1800" u="none" cap="none" strike="noStrike">
                <a:solidFill>
                  <a:srgbClr val="888888"/>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888888"/>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52" name="Shape 52"/>
          <p:cNvSpPr txBox="1"/>
          <p:nvPr>
            <p:ph idx="10" type="dt"/>
          </p:nvPr>
        </p:nvSpPr>
        <p:spPr>
          <a:xfrm>
            <a:off x="7205132" y="6041362"/>
            <a:ext cx="911938" cy="365125"/>
          </a:xfrm>
          <a:prstGeom prst="rect">
            <a:avLst/>
          </a:prstGeom>
          <a:noFill/>
          <a:ln>
            <a:noFill/>
          </a:ln>
        </p:spPr>
        <p:txBody>
          <a:bodyPr anchorCtr="0" anchor="ctr" bIns="91425" lIns="91425" rIns="91425" tIns="91425"/>
          <a:lstStyle>
            <a:lvl1pPr indent="0" lvl="0" marL="0" marR="0" rtl="0" algn="r">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53" name="Shape 53"/>
          <p:cNvSpPr txBox="1"/>
          <p:nvPr>
            <p:ph idx="11" type="ftr"/>
          </p:nvPr>
        </p:nvSpPr>
        <p:spPr>
          <a:xfrm>
            <a:off x="677333" y="6041362"/>
            <a:ext cx="6297612"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54" name="Shape 54"/>
          <p:cNvSpPr txBox="1"/>
          <p:nvPr>
            <p:ph idx="12" type="sldNum"/>
          </p:nvPr>
        </p:nvSpPr>
        <p:spPr>
          <a:xfrm>
            <a:off x="8590663" y="6041362"/>
            <a:ext cx="68333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CA"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55" name="Shape 55"/>
        <p:cNvGrpSpPr/>
        <p:nvPr/>
      </p:nvGrpSpPr>
      <p:grpSpPr>
        <a:xfrm>
          <a:off x="0" y="0"/>
          <a:ext cx="0" cy="0"/>
          <a:chOff x="0" y="0"/>
          <a:chExt cx="0" cy="0"/>
        </a:xfrm>
      </p:grpSpPr>
      <p:sp>
        <p:nvSpPr>
          <p:cNvPr id="56" name="Shape 56"/>
          <p:cNvSpPr txBox="1"/>
          <p:nvPr>
            <p:ph type="title"/>
          </p:nvPr>
        </p:nvSpPr>
        <p:spPr>
          <a:xfrm>
            <a:off x="677333" y="609600"/>
            <a:ext cx="8596668" cy="1320800"/>
          </a:xfrm>
          <a:prstGeom prst="rect">
            <a:avLst/>
          </a:prstGeom>
          <a:noFill/>
          <a:ln>
            <a:noFill/>
          </a:ln>
        </p:spPr>
        <p:txBody>
          <a:bodyPr anchorCtr="0" anchor="t" bIns="91425" lIns="91425" rIns="91425" tIns="91425"/>
          <a:lstStyle>
            <a:lvl1pPr indent="0" lvl="0" marL="0" marR="0" rtl="0" algn="l">
              <a:spcBef>
                <a:spcPts val="0"/>
              </a:spcBef>
              <a:buClr>
                <a:schemeClr val="accent1"/>
              </a:buClr>
              <a:buFont typeface="Trebuchet MS"/>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57" name="Shape 57"/>
          <p:cNvSpPr txBox="1"/>
          <p:nvPr>
            <p:ph idx="1" type="body"/>
          </p:nvPr>
        </p:nvSpPr>
        <p:spPr>
          <a:xfrm>
            <a:off x="677333" y="2160589"/>
            <a:ext cx="4184035" cy="3880771"/>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58" name="Shape 58"/>
          <p:cNvSpPr txBox="1"/>
          <p:nvPr>
            <p:ph idx="2" type="body"/>
          </p:nvPr>
        </p:nvSpPr>
        <p:spPr>
          <a:xfrm>
            <a:off x="5089969" y="2160589"/>
            <a:ext cx="4184033" cy="3880773"/>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59" name="Shape 59"/>
          <p:cNvSpPr txBox="1"/>
          <p:nvPr>
            <p:ph idx="10" type="dt"/>
          </p:nvPr>
        </p:nvSpPr>
        <p:spPr>
          <a:xfrm>
            <a:off x="7205132" y="6041362"/>
            <a:ext cx="911938" cy="365125"/>
          </a:xfrm>
          <a:prstGeom prst="rect">
            <a:avLst/>
          </a:prstGeom>
          <a:noFill/>
          <a:ln>
            <a:noFill/>
          </a:ln>
        </p:spPr>
        <p:txBody>
          <a:bodyPr anchorCtr="0" anchor="ctr" bIns="91425" lIns="91425" rIns="91425" tIns="91425"/>
          <a:lstStyle>
            <a:lvl1pPr indent="0" lvl="0" marL="0" marR="0" rtl="0" algn="r">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60" name="Shape 60"/>
          <p:cNvSpPr txBox="1"/>
          <p:nvPr>
            <p:ph idx="11" type="ftr"/>
          </p:nvPr>
        </p:nvSpPr>
        <p:spPr>
          <a:xfrm>
            <a:off x="677333" y="6041362"/>
            <a:ext cx="6297612"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61" name="Shape 61"/>
          <p:cNvSpPr txBox="1"/>
          <p:nvPr>
            <p:ph idx="12" type="sldNum"/>
          </p:nvPr>
        </p:nvSpPr>
        <p:spPr>
          <a:xfrm>
            <a:off x="8590663" y="6041362"/>
            <a:ext cx="68333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CA"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2" name="Shape 62"/>
        <p:cNvGrpSpPr/>
        <p:nvPr/>
      </p:nvGrpSpPr>
      <p:grpSpPr>
        <a:xfrm>
          <a:off x="0" y="0"/>
          <a:ext cx="0" cy="0"/>
          <a:chOff x="0" y="0"/>
          <a:chExt cx="0" cy="0"/>
        </a:xfrm>
      </p:grpSpPr>
      <p:sp>
        <p:nvSpPr>
          <p:cNvPr id="63" name="Shape 63"/>
          <p:cNvSpPr txBox="1"/>
          <p:nvPr>
            <p:ph type="title"/>
          </p:nvPr>
        </p:nvSpPr>
        <p:spPr>
          <a:xfrm>
            <a:off x="677333" y="609600"/>
            <a:ext cx="8596668" cy="1320800"/>
          </a:xfrm>
          <a:prstGeom prst="rect">
            <a:avLst/>
          </a:prstGeom>
          <a:noFill/>
          <a:ln>
            <a:noFill/>
          </a:ln>
        </p:spPr>
        <p:txBody>
          <a:bodyPr anchorCtr="0" anchor="t" bIns="91425" lIns="91425" rIns="91425" tIns="91425"/>
          <a:lstStyle>
            <a:lvl1pPr indent="0" lvl="0" marL="0" marR="0" rtl="0" algn="l">
              <a:spcBef>
                <a:spcPts val="0"/>
              </a:spcBef>
              <a:buClr>
                <a:schemeClr val="accent1"/>
              </a:buClr>
              <a:buFont typeface="Trebuchet MS"/>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64" name="Shape 64"/>
          <p:cNvSpPr txBox="1"/>
          <p:nvPr>
            <p:ph idx="1" type="body"/>
          </p:nvPr>
        </p:nvSpPr>
        <p:spPr>
          <a:xfrm>
            <a:off x="675745" y="2160983"/>
            <a:ext cx="4185622"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rgbClr val="3F3F3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1" i="0" sz="2000" u="none" cap="none" strike="noStrike">
                <a:solidFill>
                  <a:srgbClr val="3F3F3F"/>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1" i="0" sz="1800" u="none" cap="none" strike="noStrike">
                <a:solidFill>
                  <a:srgbClr val="3F3F3F"/>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1" i="0" sz="1600" u="none" cap="none" strike="noStrike">
                <a:solidFill>
                  <a:srgbClr val="3F3F3F"/>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1" i="0" sz="1600" u="none" cap="none" strike="noStrike">
                <a:solidFill>
                  <a:srgbClr val="3F3F3F"/>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Font typeface="Noto Sans Symbols"/>
              <a:buNone/>
              <a:defRPr b="1" i="0" sz="1600" u="none" cap="none" strike="noStrike">
                <a:solidFill>
                  <a:srgbClr val="3F3F3F"/>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Font typeface="Noto Sans Symbols"/>
              <a:buNone/>
              <a:defRPr b="1" i="0" sz="1600" u="none" cap="none" strike="noStrike">
                <a:solidFill>
                  <a:srgbClr val="3F3F3F"/>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Font typeface="Noto Sans Symbols"/>
              <a:buNone/>
              <a:defRPr b="1" i="0" sz="1600" u="none" cap="none" strike="noStrike">
                <a:solidFill>
                  <a:srgbClr val="3F3F3F"/>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Font typeface="Noto Sans Symbols"/>
              <a:buNone/>
              <a:defRPr b="1" i="0" sz="1600" u="none" cap="none" strike="noStrike">
                <a:solidFill>
                  <a:srgbClr val="3F3F3F"/>
                </a:solidFill>
                <a:latin typeface="Trebuchet MS"/>
                <a:ea typeface="Trebuchet MS"/>
                <a:cs typeface="Trebuchet MS"/>
                <a:sym typeface="Trebuchet MS"/>
              </a:defRPr>
            </a:lvl9pPr>
          </a:lstStyle>
          <a:p/>
        </p:txBody>
      </p:sp>
      <p:sp>
        <p:nvSpPr>
          <p:cNvPr id="65" name="Shape 65"/>
          <p:cNvSpPr txBox="1"/>
          <p:nvPr>
            <p:ph idx="2" type="body"/>
          </p:nvPr>
        </p:nvSpPr>
        <p:spPr>
          <a:xfrm>
            <a:off x="675745" y="2737244"/>
            <a:ext cx="4185622" cy="3304117"/>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66" name="Shape 66"/>
          <p:cNvSpPr txBox="1"/>
          <p:nvPr>
            <p:ph idx="3" type="body"/>
          </p:nvPr>
        </p:nvSpPr>
        <p:spPr>
          <a:xfrm>
            <a:off x="5088382" y="2160983"/>
            <a:ext cx="4185617"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rgbClr val="3F3F3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1" i="0" sz="2000" u="none" cap="none" strike="noStrike">
                <a:solidFill>
                  <a:srgbClr val="3F3F3F"/>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1" i="0" sz="1800" u="none" cap="none" strike="noStrike">
                <a:solidFill>
                  <a:srgbClr val="3F3F3F"/>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1" i="0" sz="1600" u="none" cap="none" strike="noStrike">
                <a:solidFill>
                  <a:srgbClr val="3F3F3F"/>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1" i="0" sz="1600" u="none" cap="none" strike="noStrike">
                <a:solidFill>
                  <a:srgbClr val="3F3F3F"/>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Font typeface="Noto Sans Symbols"/>
              <a:buNone/>
              <a:defRPr b="1" i="0" sz="1600" u="none" cap="none" strike="noStrike">
                <a:solidFill>
                  <a:srgbClr val="3F3F3F"/>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Font typeface="Noto Sans Symbols"/>
              <a:buNone/>
              <a:defRPr b="1" i="0" sz="1600" u="none" cap="none" strike="noStrike">
                <a:solidFill>
                  <a:srgbClr val="3F3F3F"/>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Font typeface="Noto Sans Symbols"/>
              <a:buNone/>
              <a:defRPr b="1" i="0" sz="1600" u="none" cap="none" strike="noStrike">
                <a:solidFill>
                  <a:srgbClr val="3F3F3F"/>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Font typeface="Noto Sans Symbols"/>
              <a:buNone/>
              <a:defRPr b="1" i="0" sz="1600" u="none" cap="none" strike="noStrike">
                <a:solidFill>
                  <a:srgbClr val="3F3F3F"/>
                </a:solidFill>
                <a:latin typeface="Trebuchet MS"/>
                <a:ea typeface="Trebuchet MS"/>
                <a:cs typeface="Trebuchet MS"/>
                <a:sym typeface="Trebuchet MS"/>
              </a:defRPr>
            </a:lvl9pPr>
          </a:lstStyle>
          <a:p/>
        </p:txBody>
      </p:sp>
      <p:sp>
        <p:nvSpPr>
          <p:cNvPr id="67" name="Shape 67"/>
          <p:cNvSpPr txBox="1"/>
          <p:nvPr>
            <p:ph idx="4" type="body"/>
          </p:nvPr>
        </p:nvSpPr>
        <p:spPr>
          <a:xfrm>
            <a:off x="5088383" y="2737244"/>
            <a:ext cx="4185616" cy="3304117"/>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68" name="Shape 68"/>
          <p:cNvSpPr txBox="1"/>
          <p:nvPr>
            <p:ph idx="10" type="dt"/>
          </p:nvPr>
        </p:nvSpPr>
        <p:spPr>
          <a:xfrm>
            <a:off x="7205132" y="6041362"/>
            <a:ext cx="911938" cy="365125"/>
          </a:xfrm>
          <a:prstGeom prst="rect">
            <a:avLst/>
          </a:prstGeom>
          <a:noFill/>
          <a:ln>
            <a:noFill/>
          </a:ln>
        </p:spPr>
        <p:txBody>
          <a:bodyPr anchorCtr="0" anchor="ctr" bIns="91425" lIns="91425" rIns="91425" tIns="91425"/>
          <a:lstStyle>
            <a:lvl1pPr indent="0" lvl="0" marL="0" marR="0" rtl="0" algn="r">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69" name="Shape 69"/>
          <p:cNvSpPr txBox="1"/>
          <p:nvPr>
            <p:ph idx="11" type="ftr"/>
          </p:nvPr>
        </p:nvSpPr>
        <p:spPr>
          <a:xfrm>
            <a:off x="677333" y="6041362"/>
            <a:ext cx="6297612"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70" name="Shape 70"/>
          <p:cNvSpPr txBox="1"/>
          <p:nvPr>
            <p:ph idx="12" type="sldNum"/>
          </p:nvPr>
        </p:nvSpPr>
        <p:spPr>
          <a:xfrm>
            <a:off x="8590663" y="6041362"/>
            <a:ext cx="68333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CA"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1" name="Shape 71"/>
        <p:cNvGrpSpPr/>
        <p:nvPr/>
      </p:nvGrpSpPr>
      <p:grpSpPr>
        <a:xfrm>
          <a:off x="0" y="0"/>
          <a:ext cx="0" cy="0"/>
          <a:chOff x="0" y="0"/>
          <a:chExt cx="0" cy="0"/>
        </a:xfrm>
      </p:grpSpPr>
      <p:sp>
        <p:nvSpPr>
          <p:cNvPr id="72" name="Shape 72"/>
          <p:cNvSpPr txBox="1"/>
          <p:nvPr>
            <p:ph type="title"/>
          </p:nvPr>
        </p:nvSpPr>
        <p:spPr>
          <a:xfrm>
            <a:off x="677333" y="609600"/>
            <a:ext cx="8596668" cy="1320800"/>
          </a:xfrm>
          <a:prstGeom prst="rect">
            <a:avLst/>
          </a:prstGeom>
          <a:noFill/>
          <a:ln>
            <a:noFill/>
          </a:ln>
        </p:spPr>
        <p:txBody>
          <a:bodyPr anchorCtr="0" anchor="t" bIns="91425" lIns="91425" rIns="91425" tIns="91425"/>
          <a:lstStyle>
            <a:lvl1pPr indent="0" lvl="0" marL="0" marR="0" rtl="0" algn="l">
              <a:spcBef>
                <a:spcPts val="0"/>
              </a:spcBef>
              <a:buClr>
                <a:schemeClr val="accent1"/>
              </a:buClr>
              <a:buFont typeface="Trebuchet MS"/>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73" name="Shape 73"/>
          <p:cNvSpPr txBox="1"/>
          <p:nvPr>
            <p:ph idx="10" type="dt"/>
          </p:nvPr>
        </p:nvSpPr>
        <p:spPr>
          <a:xfrm>
            <a:off x="7205132" y="6041362"/>
            <a:ext cx="911938" cy="365125"/>
          </a:xfrm>
          <a:prstGeom prst="rect">
            <a:avLst/>
          </a:prstGeom>
          <a:noFill/>
          <a:ln>
            <a:noFill/>
          </a:ln>
        </p:spPr>
        <p:txBody>
          <a:bodyPr anchorCtr="0" anchor="ctr" bIns="91425" lIns="91425" rIns="91425" tIns="91425"/>
          <a:lstStyle>
            <a:lvl1pPr indent="0" lvl="0" marL="0" marR="0" rtl="0" algn="r">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74" name="Shape 74"/>
          <p:cNvSpPr txBox="1"/>
          <p:nvPr>
            <p:ph idx="11" type="ftr"/>
          </p:nvPr>
        </p:nvSpPr>
        <p:spPr>
          <a:xfrm>
            <a:off x="677333" y="6041362"/>
            <a:ext cx="6297612"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75" name="Shape 75"/>
          <p:cNvSpPr txBox="1"/>
          <p:nvPr>
            <p:ph idx="12" type="sldNum"/>
          </p:nvPr>
        </p:nvSpPr>
        <p:spPr>
          <a:xfrm>
            <a:off x="8590663" y="6041362"/>
            <a:ext cx="68333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CA"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6" name="Shape 76"/>
        <p:cNvGrpSpPr/>
        <p:nvPr/>
      </p:nvGrpSpPr>
      <p:grpSpPr>
        <a:xfrm>
          <a:off x="0" y="0"/>
          <a:ext cx="0" cy="0"/>
          <a:chOff x="0" y="0"/>
          <a:chExt cx="0" cy="0"/>
        </a:xfrm>
      </p:grpSpPr>
      <p:sp>
        <p:nvSpPr>
          <p:cNvPr id="77" name="Shape 77"/>
          <p:cNvSpPr txBox="1"/>
          <p:nvPr>
            <p:ph idx="10" type="dt"/>
          </p:nvPr>
        </p:nvSpPr>
        <p:spPr>
          <a:xfrm>
            <a:off x="7205132" y="6041362"/>
            <a:ext cx="911938" cy="365125"/>
          </a:xfrm>
          <a:prstGeom prst="rect">
            <a:avLst/>
          </a:prstGeom>
          <a:noFill/>
          <a:ln>
            <a:noFill/>
          </a:ln>
        </p:spPr>
        <p:txBody>
          <a:bodyPr anchorCtr="0" anchor="ctr" bIns="91425" lIns="91425" rIns="91425" tIns="91425"/>
          <a:lstStyle>
            <a:lvl1pPr indent="0" lvl="0" marL="0" marR="0" rtl="0" algn="r">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78" name="Shape 78"/>
          <p:cNvSpPr txBox="1"/>
          <p:nvPr>
            <p:ph idx="11" type="ftr"/>
          </p:nvPr>
        </p:nvSpPr>
        <p:spPr>
          <a:xfrm>
            <a:off x="677333" y="6041362"/>
            <a:ext cx="6297612"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79" name="Shape 79"/>
          <p:cNvSpPr txBox="1"/>
          <p:nvPr>
            <p:ph idx="12" type="sldNum"/>
          </p:nvPr>
        </p:nvSpPr>
        <p:spPr>
          <a:xfrm>
            <a:off x="8590663" y="6041362"/>
            <a:ext cx="68333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CA"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80" name="Shape 80"/>
        <p:cNvGrpSpPr/>
        <p:nvPr/>
      </p:nvGrpSpPr>
      <p:grpSpPr>
        <a:xfrm>
          <a:off x="0" y="0"/>
          <a:ext cx="0" cy="0"/>
          <a:chOff x="0" y="0"/>
          <a:chExt cx="0" cy="0"/>
        </a:xfrm>
      </p:grpSpPr>
      <p:sp>
        <p:nvSpPr>
          <p:cNvPr id="81" name="Shape 81"/>
          <p:cNvSpPr txBox="1"/>
          <p:nvPr>
            <p:ph type="title"/>
          </p:nvPr>
        </p:nvSpPr>
        <p:spPr>
          <a:xfrm>
            <a:off x="677333" y="1498604"/>
            <a:ext cx="3854527" cy="1278465"/>
          </a:xfrm>
          <a:prstGeom prst="rect">
            <a:avLst/>
          </a:prstGeom>
          <a:noFill/>
          <a:ln>
            <a:noFill/>
          </a:ln>
        </p:spPr>
        <p:txBody>
          <a:bodyPr anchorCtr="0" anchor="b" bIns="91425" lIns="91425" rIns="91425" tIns="91425"/>
          <a:lstStyle>
            <a:lvl1pPr indent="0" lvl="0" marL="0" marR="0" rtl="0" algn="l">
              <a:spcBef>
                <a:spcPts val="0"/>
              </a:spcBef>
              <a:buClr>
                <a:schemeClr val="accent1"/>
              </a:buClr>
              <a:buFont typeface="Trebuchet MS"/>
              <a:buNone/>
              <a:defRPr b="0" i="0" sz="20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82" name="Shape 82"/>
          <p:cNvSpPr txBox="1"/>
          <p:nvPr>
            <p:ph idx="1" type="body"/>
          </p:nvPr>
        </p:nvSpPr>
        <p:spPr>
          <a:xfrm>
            <a:off x="4760460" y="514924"/>
            <a:ext cx="4513540" cy="5526437"/>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83" name="Shape 83"/>
          <p:cNvSpPr txBox="1"/>
          <p:nvPr>
            <p:ph idx="2" type="body"/>
          </p:nvPr>
        </p:nvSpPr>
        <p:spPr>
          <a:xfrm>
            <a:off x="677333" y="2777068"/>
            <a:ext cx="3854527" cy="2584448"/>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400" u="none" cap="none" strike="noStrike">
                <a:solidFill>
                  <a:srgbClr val="3F3F3F"/>
                </a:solidFill>
                <a:latin typeface="Trebuchet MS"/>
                <a:ea typeface="Trebuchet MS"/>
                <a:cs typeface="Trebuchet MS"/>
                <a:sym typeface="Trebuchet MS"/>
              </a:defRPr>
            </a:lvl1pPr>
            <a:lvl2pPr indent="-12562" lvl="1" marL="457063" marR="0" rtl="0" algn="l">
              <a:spcBef>
                <a:spcPts val="1000"/>
              </a:spcBef>
              <a:spcAft>
                <a:spcPts val="0"/>
              </a:spcAft>
              <a:buClr>
                <a:schemeClr val="accent1"/>
              </a:buClr>
              <a:buFont typeface="Noto Sans Symbols"/>
              <a:buNone/>
              <a:defRPr b="0" i="0" sz="1400" u="none" cap="none" strike="noStrike">
                <a:solidFill>
                  <a:srgbClr val="3F3F3F"/>
                </a:solidFill>
                <a:latin typeface="Trebuchet MS"/>
                <a:ea typeface="Trebuchet MS"/>
                <a:cs typeface="Trebuchet MS"/>
                <a:sym typeface="Trebuchet MS"/>
              </a:defRPr>
            </a:lvl2pPr>
            <a:lvl3pPr indent="-12425" lvl="2" marL="914126" marR="0" rtl="0" algn="l">
              <a:spcBef>
                <a:spcPts val="1000"/>
              </a:spcBef>
              <a:spcAft>
                <a:spcPts val="0"/>
              </a:spcAft>
              <a:buClr>
                <a:schemeClr val="accent1"/>
              </a:buClr>
              <a:buFont typeface="Noto Sans Symbols"/>
              <a:buNone/>
              <a:defRPr b="0" i="0" sz="1200" u="none" cap="none" strike="noStrike">
                <a:solidFill>
                  <a:srgbClr val="3F3F3F"/>
                </a:solidFill>
                <a:latin typeface="Trebuchet MS"/>
                <a:ea typeface="Trebuchet MS"/>
                <a:cs typeface="Trebuchet MS"/>
                <a:sym typeface="Trebuchet MS"/>
              </a:defRPr>
            </a:lvl3pPr>
            <a:lvl4pPr indent="-12288" lvl="3" marL="1371189" marR="0" rtl="0" algn="l">
              <a:spcBef>
                <a:spcPts val="1000"/>
              </a:spcBef>
              <a:spcAft>
                <a:spcPts val="0"/>
              </a:spcAft>
              <a:buClr>
                <a:schemeClr val="accent1"/>
              </a:buClr>
              <a:buFont typeface="Noto Sans Symbols"/>
              <a:buNone/>
              <a:defRPr b="0" i="0" sz="1000" u="none" cap="none" strike="noStrike">
                <a:solidFill>
                  <a:srgbClr val="3F3F3F"/>
                </a:solidFill>
                <a:latin typeface="Trebuchet MS"/>
                <a:ea typeface="Trebuchet MS"/>
                <a:cs typeface="Trebuchet MS"/>
                <a:sym typeface="Trebuchet MS"/>
              </a:defRPr>
            </a:lvl4pPr>
            <a:lvl5pPr indent="-12151" lvl="4" marL="1828251" marR="0" rtl="0" algn="l">
              <a:spcBef>
                <a:spcPts val="1000"/>
              </a:spcBef>
              <a:spcAft>
                <a:spcPts val="0"/>
              </a:spcAft>
              <a:buClr>
                <a:schemeClr val="accent1"/>
              </a:buClr>
              <a:buFont typeface="Noto Sans Symbols"/>
              <a:buNone/>
              <a:defRPr b="0" i="0" sz="1000" u="none" cap="none" strike="noStrike">
                <a:solidFill>
                  <a:srgbClr val="3F3F3F"/>
                </a:solidFill>
                <a:latin typeface="Trebuchet MS"/>
                <a:ea typeface="Trebuchet MS"/>
                <a:cs typeface="Trebuchet MS"/>
                <a:sym typeface="Trebuchet MS"/>
              </a:defRPr>
            </a:lvl5pPr>
            <a:lvl6pPr indent="-12013" lvl="5" marL="2285314" marR="0" rtl="0" algn="l">
              <a:spcBef>
                <a:spcPts val="1000"/>
              </a:spcBef>
              <a:spcAft>
                <a:spcPts val="0"/>
              </a:spcAft>
              <a:buClr>
                <a:schemeClr val="accent1"/>
              </a:buClr>
              <a:buFont typeface="Noto Sans Symbols"/>
              <a:buNone/>
              <a:defRPr b="0" i="0" sz="1000" u="none" cap="none" strike="noStrike">
                <a:solidFill>
                  <a:srgbClr val="3F3F3F"/>
                </a:solidFill>
                <a:latin typeface="Trebuchet MS"/>
                <a:ea typeface="Trebuchet MS"/>
                <a:cs typeface="Trebuchet MS"/>
                <a:sym typeface="Trebuchet MS"/>
              </a:defRPr>
            </a:lvl6pPr>
            <a:lvl7pPr indent="-11876" lvl="6" marL="2742377" marR="0" rtl="0" algn="l">
              <a:spcBef>
                <a:spcPts val="1000"/>
              </a:spcBef>
              <a:spcAft>
                <a:spcPts val="0"/>
              </a:spcAft>
              <a:buClr>
                <a:schemeClr val="accent1"/>
              </a:buClr>
              <a:buFont typeface="Noto Sans Symbols"/>
              <a:buNone/>
              <a:defRPr b="0" i="0" sz="1000" u="none" cap="none" strike="noStrike">
                <a:solidFill>
                  <a:srgbClr val="3F3F3F"/>
                </a:solidFill>
                <a:latin typeface="Trebuchet MS"/>
                <a:ea typeface="Trebuchet MS"/>
                <a:cs typeface="Trebuchet MS"/>
                <a:sym typeface="Trebuchet MS"/>
              </a:defRPr>
            </a:lvl7pPr>
            <a:lvl8pPr indent="-11739" lvl="7" marL="3199440" marR="0" rtl="0" algn="l">
              <a:spcBef>
                <a:spcPts val="1000"/>
              </a:spcBef>
              <a:spcAft>
                <a:spcPts val="0"/>
              </a:spcAft>
              <a:buClr>
                <a:schemeClr val="accent1"/>
              </a:buClr>
              <a:buFont typeface="Noto Sans Symbols"/>
              <a:buNone/>
              <a:defRPr b="0" i="0" sz="1000" u="none" cap="none" strike="noStrike">
                <a:solidFill>
                  <a:srgbClr val="3F3F3F"/>
                </a:solidFill>
                <a:latin typeface="Trebuchet MS"/>
                <a:ea typeface="Trebuchet MS"/>
                <a:cs typeface="Trebuchet MS"/>
                <a:sym typeface="Trebuchet MS"/>
              </a:defRPr>
            </a:lvl8pPr>
            <a:lvl9pPr indent="-11603" lvl="8" marL="3656503" marR="0" rtl="0" algn="l">
              <a:spcBef>
                <a:spcPts val="1000"/>
              </a:spcBef>
              <a:spcAft>
                <a:spcPts val="0"/>
              </a:spcAft>
              <a:buClr>
                <a:schemeClr val="accent1"/>
              </a:buClr>
              <a:buFont typeface="Noto Sans Symbols"/>
              <a:buNone/>
              <a:defRPr b="0" i="0" sz="1000" u="none" cap="none" strike="noStrike">
                <a:solidFill>
                  <a:srgbClr val="3F3F3F"/>
                </a:solidFill>
                <a:latin typeface="Trebuchet MS"/>
                <a:ea typeface="Trebuchet MS"/>
                <a:cs typeface="Trebuchet MS"/>
                <a:sym typeface="Trebuchet MS"/>
              </a:defRPr>
            </a:lvl9pPr>
          </a:lstStyle>
          <a:p/>
        </p:txBody>
      </p:sp>
      <p:sp>
        <p:nvSpPr>
          <p:cNvPr id="84" name="Shape 84"/>
          <p:cNvSpPr txBox="1"/>
          <p:nvPr>
            <p:ph idx="10" type="dt"/>
          </p:nvPr>
        </p:nvSpPr>
        <p:spPr>
          <a:xfrm>
            <a:off x="7205132" y="6041362"/>
            <a:ext cx="911938" cy="365125"/>
          </a:xfrm>
          <a:prstGeom prst="rect">
            <a:avLst/>
          </a:prstGeom>
          <a:noFill/>
          <a:ln>
            <a:noFill/>
          </a:ln>
        </p:spPr>
        <p:txBody>
          <a:bodyPr anchorCtr="0" anchor="ctr" bIns="91425" lIns="91425" rIns="91425" tIns="91425"/>
          <a:lstStyle>
            <a:lvl1pPr indent="0" lvl="0" marL="0" marR="0" rtl="0" algn="r">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85" name="Shape 85"/>
          <p:cNvSpPr txBox="1"/>
          <p:nvPr>
            <p:ph idx="11" type="ftr"/>
          </p:nvPr>
        </p:nvSpPr>
        <p:spPr>
          <a:xfrm>
            <a:off x="677333" y="6041362"/>
            <a:ext cx="6297612"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86" name="Shape 86"/>
          <p:cNvSpPr txBox="1"/>
          <p:nvPr>
            <p:ph idx="12" type="sldNum"/>
          </p:nvPr>
        </p:nvSpPr>
        <p:spPr>
          <a:xfrm>
            <a:off x="8590663" y="6041362"/>
            <a:ext cx="68333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CA"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87" name="Shape 87"/>
        <p:cNvGrpSpPr/>
        <p:nvPr/>
      </p:nvGrpSpPr>
      <p:grpSpPr>
        <a:xfrm>
          <a:off x="0" y="0"/>
          <a:ext cx="0" cy="0"/>
          <a:chOff x="0" y="0"/>
          <a:chExt cx="0" cy="0"/>
        </a:xfrm>
      </p:grpSpPr>
      <p:sp>
        <p:nvSpPr>
          <p:cNvPr id="88" name="Shape 88"/>
          <p:cNvSpPr txBox="1"/>
          <p:nvPr>
            <p:ph type="title"/>
          </p:nvPr>
        </p:nvSpPr>
        <p:spPr>
          <a:xfrm>
            <a:off x="677333" y="4800600"/>
            <a:ext cx="8596667" cy="566737"/>
          </a:xfrm>
          <a:prstGeom prst="rect">
            <a:avLst/>
          </a:prstGeom>
          <a:noFill/>
          <a:ln>
            <a:noFill/>
          </a:ln>
        </p:spPr>
        <p:txBody>
          <a:bodyPr anchorCtr="0" anchor="b" bIns="91425" lIns="91425" rIns="91425" tIns="91425"/>
          <a:lstStyle>
            <a:lvl1pPr indent="0" lvl="0" marL="0" marR="0" rtl="0" algn="l">
              <a:spcBef>
                <a:spcPts val="0"/>
              </a:spcBef>
              <a:buClr>
                <a:schemeClr val="accent1"/>
              </a:buClr>
              <a:buFont typeface="Trebuchet MS"/>
              <a:buNone/>
              <a:defRPr b="0" i="0" sz="24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89" name="Shape 89"/>
          <p:cNvSpPr/>
          <p:nvPr>
            <p:ph idx="2" type="pic"/>
          </p:nvPr>
        </p:nvSpPr>
        <p:spPr>
          <a:xfrm>
            <a:off x="677333" y="609600"/>
            <a:ext cx="8596668" cy="3845718"/>
          </a:xfrm>
          <a:prstGeom prst="rect">
            <a:avLst/>
          </a:prstGeom>
          <a:noFill/>
          <a:ln>
            <a:noFill/>
          </a:ln>
        </p:spPr>
        <p:txBody>
          <a:bodyPr anchorCtr="0" anchor="t" bIns="91425" lIns="91425" rIns="91425" tIns="91425"/>
          <a:lstStyle>
            <a:lvl1pPr indent="0" lvl="0" marL="0" marR="0" rtl="0" algn="ctr">
              <a:spcBef>
                <a:spcPts val="1000"/>
              </a:spcBef>
              <a:spcAft>
                <a:spcPts val="0"/>
              </a:spcAft>
              <a:buClr>
                <a:schemeClr val="accent1"/>
              </a:buClr>
              <a:buFont typeface="Noto Sans Symbols"/>
              <a:buNone/>
              <a:defRPr b="0" i="0" sz="1600" u="none" cap="none" strike="noStrike">
                <a:solidFill>
                  <a:srgbClr val="3F3F3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0" i="0" sz="1600" u="none" cap="none" strike="noStrike">
                <a:solidFill>
                  <a:srgbClr val="3F3F3F"/>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3F3F3F"/>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0" i="0" sz="1600" u="none" cap="none" strike="noStrike">
                <a:solidFill>
                  <a:srgbClr val="3F3F3F"/>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0" i="0" sz="1600" u="none" cap="none" strike="noStrike">
                <a:solidFill>
                  <a:srgbClr val="3F3F3F"/>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Font typeface="Noto Sans Symbols"/>
              <a:buNone/>
              <a:defRPr b="0" i="0" sz="1600" u="none" cap="none" strike="noStrike">
                <a:solidFill>
                  <a:srgbClr val="3F3F3F"/>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Font typeface="Noto Sans Symbols"/>
              <a:buNone/>
              <a:defRPr b="0" i="0" sz="1600" u="none" cap="none" strike="noStrike">
                <a:solidFill>
                  <a:srgbClr val="3F3F3F"/>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Font typeface="Noto Sans Symbols"/>
              <a:buNone/>
              <a:defRPr b="0" i="0" sz="1600" u="none" cap="none" strike="noStrike">
                <a:solidFill>
                  <a:srgbClr val="3F3F3F"/>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90" name="Shape 90"/>
          <p:cNvSpPr txBox="1"/>
          <p:nvPr>
            <p:ph idx="1" type="body"/>
          </p:nvPr>
        </p:nvSpPr>
        <p:spPr>
          <a:xfrm>
            <a:off x="677333" y="5367337"/>
            <a:ext cx="8596667" cy="674024"/>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200" u="none" cap="none" strike="noStrike">
                <a:solidFill>
                  <a:srgbClr val="3F3F3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0" i="0" sz="1200" u="none" cap="none" strike="noStrike">
                <a:solidFill>
                  <a:srgbClr val="3F3F3F"/>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0" i="0" sz="1000" u="none" cap="none" strike="noStrike">
                <a:solidFill>
                  <a:srgbClr val="3F3F3F"/>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0" i="0" sz="900" u="none" cap="none" strike="noStrike">
                <a:solidFill>
                  <a:srgbClr val="3F3F3F"/>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0" i="0" sz="900" u="none" cap="none" strike="noStrike">
                <a:solidFill>
                  <a:srgbClr val="3F3F3F"/>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Font typeface="Noto Sans Symbols"/>
              <a:buNone/>
              <a:defRPr b="0" i="0" sz="900" u="none" cap="none" strike="noStrike">
                <a:solidFill>
                  <a:srgbClr val="3F3F3F"/>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Font typeface="Noto Sans Symbols"/>
              <a:buNone/>
              <a:defRPr b="0" i="0" sz="900" u="none" cap="none" strike="noStrike">
                <a:solidFill>
                  <a:srgbClr val="3F3F3F"/>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Font typeface="Noto Sans Symbols"/>
              <a:buNone/>
              <a:defRPr b="0" i="0" sz="900" u="none" cap="none" strike="noStrike">
                <a:solidFill>
                  <a:srgbClr val="3F3F3F"/>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Font typeface="Noto Sans Symbols"/>
              <a:buNone/>
              <a:defRPr b="0" i="0" sz="900" u="none" cap="none" strike="noStrike">
                <a:solidFill>
                  <a:srgbClr val="3F3F3F"/>
                </a:solidFill>
                <a:latin typeface="Trebuchet MS"/>
                <a:ea typeface="Trebuchet MS"/>
                <a:cs typeface="Trebuchet MS"/>
                <a:sym typeface="Trebuchet MS"/>
              </a:defRPr>
            </a:lvl9pPr>
          </a:lstStyle>
          <a:p/>
        </p:txBody>
      </p:sp>
      <p:sp>
        <p:nvSpPr>
          <p:cNvPr id="91" name="Shape 91"/>
          <p:cNvSpPr txBox="1"/>
          <p:nvPr>
            <p:ph idx="11" type="ftr"/>
          </p:nvPr>
        </p:nvSpPr>
        <p:spPr>
          <a:xfrm>
            <a:off x="677333" y="6041362"/>
            <a:ext cx="6297612" cy="365125"/>
          </a:xfrm>
          <a:prstGeom prst="rect">
            <a:avLst/>
          </a:prstGeom>
          <a:noFill/>
          <a:ln>
            <a:noFill/>
          </a:ln>
        </p:spPr>
        <p:txBody>
          <a:bodyPr anchorCtr="0" anchor="ctr" bIns="91425" lIns="91425" rIns="91425" tIns="91425"/>
          <a:lstStyle>
            <a:lvl1pPr indent="0" lvl="0" marL="0" marR="0" rtl="0" algn="l">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92" name="Shape 92"/>
          <p:cNvSpPr txBox="1"/>
          <p:nvPr>
            <p:ph idx="12" type="sldNum"/>
          </p:nvPr>
        </p:nvSpPr>
        <p:spPr>
          <a:xfrm>
            <a:off x="8590663" y="6041362"/>
            <a:ext cx="68333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CA" sz="900">
                <a:solidFill>
                  <a:schemeClr val="accent1"/>
                </a:solidFill>
                <a:latin typeface="Trebuchet MS"/>
                <a:ea typeface="Trebuchet MS"/>
                <a:cs typeface="Trebuchet MS"/>
                <a:sym typeface="Trebuchet MS"/>
              </a:rPr>
              <a:t>‹#›</a:t>
            </a:fld>
          </a:p>
        </p:txBody>
      </p:sp>
      <p:sp>
        <p:nvSpPr>
          <p:cNvPr id="93" name="Shape 93"/>
          <p:cNvSpPr txBox="1"/>
          <p:nvPr>
            <p:ph idx="10" type="dt"/>
          </p:nvPr>
        </p:nvSpPr>
        <p:spPr>
          <a:xfrm>
            <a:off x="7205132" y="6041362"/>
            <a:ext cx="911938" cy="365125"/>
          </a:xfrm>
          <a:prstGeom prst="rect">
            <a:avLst/>
          </a:prstGeom>
          <a:noFill/>
          <a:ln>
            <a:noFill/>
          </a:ln>
        </p:spPr>
        <p:txBody>
          <a:bodyPr anchorCtr="0" anchor="ctr" bIns="91425" lIns="91425" rIns="91425" tIns="91425"/>
          <a:lstStyle>
            <a:lvl1pPr indent="0" lvl="0" marL="0" marR="0" rtl="0" algn="r">
              <a:spcBef>
                <a:spcPts val="0"/>
              </a:spcBef>
              <a:buNone/>
              <a:defRPr sz="900">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grpSp>
        <p:nvGrpSpPr>
          <p:cNvPr id="10" name="Shape 10"/>
          <p:cNvGrpSpPr/>
          <p:nvPr/>
        </p:nvGrpSpPr>
        <p:grpSpPr>
          <a:xfrm>
            <a:off x="0" y="-8466"/>
            <a:ext cx="12192000" cy="6866467"/>
            <a:chOff x="0" y="-8466"/>
            <a:chExt cx="12192000" cy="6866467"/>
          </a:xfrm>
        </p:grpSpPr>
        <p:cxnSp>
          <p:nvCxnSpPr>
            <p:cNvPr id="11" name="Shape 11"/>
            <p:cNvCxnSpPr/>
            <p:nvPr/>
          </p:nvCxnSpPr>
          <p:spPr>
            <a:xfrm>
              <a:off x="9371011" y="0"/>
              <a:ext cx="1219199" cy="6858000"/>
            </a:xfrm>
            <a:prstGeom prst="straightConnector1">
              <a:avLst/>
            </a:prstGeom>
            <a:noFill/>
            <a:ln cap="flat" cmpd="sng" w="9525">
              <a:solidFill>
                <a:schemeClr val="accent1">
                  <a:alpha val="69803"/>
                </a:schemeClr>
              </a:solidFill>
              <a:prstDash val="solid"/>
              <a:round/>
              <a:headEnd len="med" w="med" type="none"/>
              <a:tailEnd len="med" w="med" type="none"/>
            </a:ln>
          </p:spPr>
        </p:cxnSp>
        <p:cxnSp>
          <p:nvCxnSpPr>
            <p:cNvPr id="12" name="Shape 12"/>
            <p:cNvCxnSpPr/>
            <p:nvPr/>
          </p:nvCxnSpPr>
          <p:spPr>
            <a:xfrm flipH="1">
              <a:off x="7425266" y="3681412"/>
              <a:ext cx="4763558" cy="3176586"/>
            </a:xfrm>
            <a:prstGeom prst="straightConnector1">
              <a:avLst/>
            </a:prstGeom>
            <a:noFill/>
            <a:ln cap="flat" cmpd="sng" w="9525">
              <a:solidFill>
                <a:schemeClr val="accent1">
                  <a:alpha val="69803"/>
                </a:schemeClr>
              </a:solidFill>
              <a:prstDash val="solid"/>
              <a:round/>
              <a:headEnd len="med" w="med" type="none"/>
              <a:tailEnd len="med" w="med" type="none"/>
            </a:ln>
          </p:spPr>
        </p:cxnSp>
        <p:sp>
          <p:nvSpPr>
            <p:cNvPr id="13" name="Shape 13"/>
            <p:cNvSpPr/>
            <p:nvPr/>
          </p:nvSpPr>
          <p:spPr>
            <a:xfrm>
              <a:off x="9181475" y="-8466"/>
              <a:ext cx="3007348" cy="6866467"/>
            </a:xfrm>
            <a:custGeom>
              <a:pathLst>
                <a:path extrusionOk="0" h="120000" w="120000">
                  <a:moveTo>
                    <a:pt x="81621" y="0"/>
                  </a:moveTo>
                  <a:lnTo>
                    <a:pt x="120000" y="0"/>
                  </a:lnTo>
                  <a:lnTo>
                    <a:pt x="120000" y="119999"/>
                  </a:lnTo>
                  <a:lnTo>
                    <a:pt x="0" y="119999"/>
                  </a:lnTo>
                  <a:lnTo>
                    <a:pt x="81621" y="0"/>
                  </a:lnTo>
                  <a:close/>
                </a:path>
              </a:pathLst>
            </a:custGeom>
            <a:solidFill>
              <a:schemeClr val="accent1">
                <a:alpha val="35686"/>
              </a:schemeClr>
            </a:solidFill>
            <a:ln>
              <a:noFill/>
            </a:ln>
          </p:spPr>
        </p:sp>
        <p:sp>
          <p:nvSpPr>
            <p:cNvPr id="14" name="Shape 14"/>
            <p:cNvSpPr/>
            <p:nvPr/>
          </p:nvSpPr>
          <p:spPr>
            <a:xfrm>
              <a:off x="9603442" y="-8466"/>
              <a:ext cx="2588558" cy="6866467"/>
            </a:xfrm>
            <a:custGeom>
              <a:pathLst>
                <a:path extrusionOk="0" h="120000" w="12000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5" name="Shape 15"/>
            <p:cNvSpPr/>
            <p:nvPr/>
          </p:nvSpPr>
          <p:spPr>
            <a:xfrm>
              <a:off x="8932332" y="3048000"/>
              <a:ext cx="3259667" cy="3809999"/>
            </a:xfrm>
            <a:prstGeom prst="triangle">
              <a:avLst>
                <a:gd fmla="val 100000" name="adj"/>
              </a:avLst>
            </a:prstGeom>
            <a:solidFill>
              <a:srgbClr val="16B0E3">
                <a:alpha val="65882"/>
              </a:srgbClr>
            </a:solidFill>
            <a:ln>
              <a:noFill/>
            </a:ln>
          </p:spPr>
          <p:txBody>
            <a:bodyPr anchorCtr="0" anchor="ctr" bIns="91425" lIns="91425" rIns="91425" tIns="91425">
              <a:noAutofit/>
            </a:bodyPr>
            <a:lstStyle/>
            <a:p>
              <a:pPr lvl="0">
                <a:spcBef>
                  <a:spcPts val="0"/>
                </a:spcBef>
                <a:buNone/>
              </a:pPr>
              <a:r>
                <a:t/>
              </a:r>
              <a:endParaRPr/>
            </a:p>
          </p:txBody>
        </p:sp>
        <p:sp>
          <p:nvSpPr>
            <p:cNvPr id="16" name="Shape 16"/>
            <p:cNvSpPr/>
            <p:nvPr/>
          </p:nvSpPr>
          <p:spPr>
            <a:xfrm>
              <a:off x="9334500" y="-8466"/>
              <a:ext cx="2854326" cy="6866467"/>
            </a:xfrm>
            <a:custGeom>
              <a:pathLst>
                <a:path extrusionOk="0" h="120000" w="120000">
                  <a:moveTo>
                    <a:pt x="0" y="0"/>
                  </a:moveTo>
                  <a:lnTo>
                    <a:pt x="120000" y="0"/>
                  </a:lnTo>
                  <a:lnTo>
                    <a:pt x="120000" y="119999"/>
                  </a:lnTo>
                  <a:lnTo>
                    <a:pt x="103873" y="119999"/>
                  </a:lnTo>
                  <a:lnTo>
                    <a:pt x="0" y="0"/>
                  </a:lnTo>
                  <a:close/>
                </a:path>
              </a:pathLst>
            </a:custGeom>
            <a:solidFill>
              <a:srgbClr val="16B0E3">
                <a:alpha val="49803"/>
              </a:srgbClr>
            </a:solidFill>
            <a:ln>
              <a:noFill/>
            </a:ln>
          </p:spPr>
        </p:sp>
        <p:sp>
          <p:nvSpPr>
            <p:cNvPr id="17" name="Shape 17"/>
            <p:cNvSpPr/>
            <p:nvPr/>
          </p:nvSpPr>
          <p:spPr>
            <a:xfrm>
              <a:off x="10898729" y="-8466"/>
              <a:ext cx="1290093" cy="6866467"/>
            </a:xfrm>
            <a:custGeom>
              <a:pathLst>
                <a:path extrusionOk="0" h="120000" w="120000">
                  <a:moveTo>
                    <a:pt x="94852" y="0"/>
                  </a:moveTo>
                  <a:lnTo>
                    <a:pt x="120000" y="0"/>
                  </a:lnTo>
                  <a:lnTo>
                    <a:pt x="120000" y="120000"/>
                  </a:lnTo>
                  <a:lnTo>
                    <a:pt x="0" y="120000"/>
                  </a:lnTo>
                  <a:lnTo>
                    <a:pt x="94852" y="0"/>
                  </a:lnTo>
                  <a:close/>
                </a:path>
              </a:pathLst>
            </a:custGeom>
            <a:solidFill>
              <a:schemeClr val="accent2">
                <a:alpha val="69803"/>
              </a:schemeClr>
            </a:solidFill>
            <a:ln>
              <a:noFill/>
            </a:ln>
          </p:spPr>
        </p:sp>
        <p:sp>
          <p:nvSpPr>
            <p:cNvPr id="18" name="Shape 18"/>
            <p:cNvSpPr/>
            <p:nvPr/>
          </p:nvSpPr>
          <p:spPr>
            <a:xfrm>
              <a:off x="10938999" y="-8466"/>
              <a:ext cx="1249825" cy="6866467"/>
            </a:xfrm>
            <a:custGeom>
              <a:pathLst>
                <a:path extrusionOk="0" h="120000" w="120000">
                  <a:moveTo>
                    <a:pt x="0" y="0"/>
                  </a:moveTo>
                  <a:lnTo>
                    <a:pt x="120000" y="0"/>
                  </a:lnTo>
                  <a:lnTo>
                    <a:pt x="120000" y="120000"/>
                  </a:lnTo>
                  <a:lnTo>
                    <a:pt x="106515" y="120000"/>
                  </a:lnTo>
                  <a:lnTo>
                    <a:pt x="0" y="0"/>
                  </a:lnTo>
                  <a:close/>
                </a:path>
              </a:pathLst>
            </a:custGeom>
            <a:solidFill>
              <a:srgbClr val="226292">
                <a:alpha val="80000"/>
              </a:srgbClr>
            </a:solidFill>
            <a:ln>
              <a:noFill/>
            </a:ln>
          </p:spPr>
        </p:sp>
        <p:sp>
          <p:nvSpPr>
            <p:cNvPr id="19" name="Shape 19"/>
            <p:cNvSpPr/>
            <p:nvPr/>
          </p:nvSpPr>
          <p:spPr>
            <a:xfrm>
              <a:off x="10371665" y="3589867"/>
              <a:ext cx="1817159" cy="3268132"/>
            </a:xfrm>
            <a:prstGeom prst="triangle">
              <a:avLst>
                <a:gd fmla="val 100000" name="adj"/>
              </a:avLst>
            </a:prstGeom>
            <a:solidFill>
              <a:srgbClr val="16B0E3">
                <a:alpha val="65882"/>
              </a:srgbClr>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0" y="4013200"/>
              <a:ext cx="448732" cy="2844800"/>
            </a:xfrm>
            <a:prstGeom prst="triangle">
              <a:avLst>
                <a:gd fmla="val 0" name="adj"/>
              </a:avLst>
            </a:prstGeom>
            <a:solidFill>
              <a:schemeClr val="accent1">
                <a:alpha val="69803"/>
              </a:schemeClr>
            </a:solidFill>
            <a:ln>
              <a:noFill/>
            </a:ln>
          </p:spPr>
          <p:txBody>
            <a:bodyPr anchorCtr="0" anchor="ctr" bIns="91425" lIns="91425" rIns="91425" tIns="91425">
              <a:noAutofit/>
            </a:bodyPr>
            <a:lstStyle/>
            <a:p>
              <a:pPr lvl="0">
                <a:spcBef>
                  <a:spcPts val="0"/>
                </a:spcBef>
                <a:buNone/>
              </a:pPr>
              <a:r>
                <a:t/>
              </a:r>
              <a:endParaRPr/>
            </a:p>
          </p:txBody>
        </p:sp>
      </p:grpSp>
      <p:sp>
        <p:nvSpPr>
          <p:cNvPr id="21" name="Shape 21"/>
          <p:cNvSpPr txBox="1"/>
          <p:nvPr>
            <p:ph type="title"/>
          </p:nvPr>
        </p:nvSpPr>
        <p:spPr>
          <a:xfrm>
            <a:off x="677333" y="609600"/>
            <a:ext cx="8596668" cy="1320800"/>
          </a:xfrm>
          <a:prstGeom prst="rect">
            <a:avLst/>
          </a:prstGeom>
          <a:noFill/>
          <a:ln>
            <a:noFill/>
          </a:ln>
        </p:spPr>
        <p:txBody>
          <a:bodyPr anchorCtr="0" anchor="t" bIns="91425" lIns="91425" rIns="91425" tIns="91425"/>
          <a:lstStyle>
            <a:lvl1pPr indent="0" lvl="0" marL="0" marR="0" rtl="0" algn="l">
              <a:spcBef>
                <a:spcPts val="0"/>
              </a:spcBef>
              <a:buClr>
                <a:schemeClr val="accent1"/>
              </a:buClr>
              <a:buFont typeface="Trebuchet MS"/>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22" name="Shape 22"/>
          <p:cNvSpPr txBox="1"/>
          <p:nvPr>
            <p:ph idx="1" type="body"/>
          </p:nvPr>
        </p:nvSpPr>
        <p:spPr>
          <a:xfrm>
            <a:off x="677333" y="2160589"/>
            <a:ext cx="8596668" cy="3880773"/>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3F3F3F"/>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3F3F3F"/>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3F3F3F"/>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Shape 23"/>
          <p:cNvSpPr txBox="1"/>
          <p:nvPr>
            <p:ph idx="10" type="dt"/>
          </p:nvPr>
        </p:nvSpPr>
        <p:spPr>
          <a:xfrm>
            <a:off x="7205132" y="6041362"/>
            <a:ext cx="911938" cy="365125"/>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24" name="Shape 24"/>
          <p:cNvSpPr txBox="1"/>
          <p:nvPr>
            <p:ph idx="11" type="ftr"/>
          </p:nvPr>
        </p:nvSpPr>
        <p:spPr>
          <a:xfrm>
            <a:off x="677333" y="6041362"/>
            <a:ext cx="6297612"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dk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dk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dk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dk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dk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dk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dk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dk1"/>
                </a:solidFill>
                <a:latin typeface="Trebuchet MS"/>
                <a:ea typeface="Trebuchet MS"/>
                <a:cs typeface="Trebuchet MS"/>
                <a:sym typeface="Trebuchet MS"/>
              </a:defRPr>
            </a:lvl9pPr>
          </a:lstStyle>
          <a:p/>
        </p:txBody>
      </p:sp>
      <p:sp>
        <p:nvSpPr>
          <p:cNvPr id="25" name="Shape 25"/>
          <p:cNvSpPr txBox="1"/>
          <p:nvPr>
            <p:ph idx="12" type="sldNum"/>
          </p:nvPr>
        </p:nvSpPr>
        <p:spPr>
          <a:xfrm>
            <a:off x="8590663" y="6041362"/>
            <a:ext cx="68333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CA" sz="900" u="none" cap="none" strike="noStrike">
                <a:solidFill>
                  <a:schemeClr val="accent1"/>
                </a:solidFill>
                <a:latin typeface="Trebuchet MS"/>
                <a:ea typeface="Trebuchet MS"/>
                <a:cs typeface="Trebuchet MS"/>
                <a:sym typeface="Trebuchet M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7.png"/><Relationship Id="rId4" Type="http://schemas.openxmlformats.org/officeDocument/2006/relationships/image" Target="../media/image03.png"/><Relationship Id="rId5" Type="http://schemas.openxmlformats.org/officeDocument/2006/relationships/image" Target="../media/image01.png"/><Relationship Id="rId6" Type="http://schemas.openxmlformats.org/officeDocument/2006/relationships/image" Target="../media/image0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earlylearningcentral.ca/?page_id=1192" TargetMode="External"/><Relationship Id="rId4" Type="http://schemas.openxmlformats.org/officeDocument/2006/relationships/image" Target="../media/image11.png"/><Relationship Id="rId5" Type="http://schemas.openxmlformats.org/officeDocument/2006/relationships/image" Target="../media/image0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6.png"/><Relationship Id="rId4" Type="http://schemas.openxmlformats.org/officeDocument/2006/relationships/image" Target="../media/image09.png"/><Relationship Id="rId5" Type="http://schemas.openxmlformats.org/officeDocument/2006/relationships/image" Target="../media/image05.png"/><Relationship Id="rId6"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image" Target="../media/image15.png"/><Relationship Id="rId8"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ctrTitle"/>
          </p:nvPr>
        </p:nvSpPr>
        <p:spPr>
          <a:xfrm>
            <a:off x="1507066" y="982161"/>
            <a:ext cx="7766936" cy="1646301"/>
          </a:xfrm>
          <a:prstGeom prst="rect">
            <a:avLst/>
          </a:prstGeom>
          <a:noFill/>
          <a:ln>
            <a:noFill/>
          </a:ln>
        </p:spPr>
        <p:txBody>
          <a:bodyPr anchorCtr="0" anchor="b" bIns="45700" lIns="91425" rIns="91425" tIns="45700">
            <a:noAutofit/>
          </a:bodyPr>
          <a:lstStyle/>
          <a:p>
            <a:pPr indent="0" lvl="0" marL="0" marR="0" rtl="0" algn="r">
              <a:spcBef>
                <a:spcPts val="0"/>
              </a:spcBef>
              <a:buClr>
                <a:schemeClr val="accent1"/>
              </a:buClr>
              <a:buSzPct val="25000"/>
              <a:buFont typeface="Trebuchet MS"/>
              <a:buNone/>
            </a:pPr>
            <a:r>
              <a:rPr b="0" i="0" lang="en-CA" sz="5400" u="none" cap="none" strike="noStrike">
                <a:solidFill>
                  <a:schemeClr val="accent1"/>
                </a:solidFill>
                <a:latin typeface="Trebuchet MS"/>
                <a:ea typeface="Trebuchet MS"/>
                <a:cs typeface="Trebuchet MS"/>
                <a:sym typeface="Trebuchet MS"/>
              </a:rPr>
              <a:t>Early Learning Supports Project</a:t>
            </a:r>
          </a:p>
        </p:txBody>
      </p:sp>
      <p:sp>
        <p:nvSpPr>
          <p:cNvPr id="149" name="Shape 149"/>
          <p:cNvSpPr txBox="1"/>
          <p:nvPr>
            <p:ph idx="1" type="subTitle"/>
          </p:nvPr>
        </p:nvSpPr>
        <p:spPr>
          <a:xfrm>
            <a:off x="2345266" y="3829360"/>
            <a:ext cx="7766936" cy="109689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Clr>
                <a:schemeClr val="accent1"/>
              </a:buClr>
              <a:buSzPct val="25000"/>
              <a:buFont typeface="Noto Sans Symbols"/>
              <a:buNone/>
            </a:pPr>
            <a:r>
              <a:rPr b="0" i="0" lang="en-CA" sz="1800" u="none" cap="none" strike="noStrike">
                <a:solidFill>
                  <a:srgbClr val="7F7F7F"/>
                </a:solidFill>
                <a:latin typeface="Trebuchet MS"/>
                <a:ea typeface="Trebuchet MS"/>
                <a:cs typeface="Trebuchet MS"/>
                <a:sym typeface="Trebuchet MS"/>
              </a:rPr>
              <a:t>Prepared by the SAPDC Regionals</a:t>
            </a:r>
          </a:p>
          <a:p>
            <a:pPr indent="0" lvl="0" marL="0" marR="0" rtl="0" algn="r">
              <a:spcBef>
                <a:spcPts val="1000"/>
              </a:spcBef>
              <a:spcAft>
                <a:spcPts val="0"/>
              </a:spcAft>
              <a:buClr>
                <a:schemeClr val="accent1"/>
              </a:buClr>
              <a:buSzPct val="25000"/>
              <a:buFont typeface="Noto Sans Symbols"/>
              <a:buNone/>
            </a:pPr>
            <a:r>
              <a:rPr b="0" i="0" lang="en-CA" sz="1800" u="none" cap="none" strike="noStrike">
                <a:solidFill>
                  <a:srgbClr val="7F7F7F"/>
                </a:solidFill>
                <a:latin typeface="Trebuchet MS"/>
                <a:ea typeface="Trebuchet MS"/>
                <a:cs typeface="Trebuchet MS"/>
                <a:sym typeface="Trebuchet MS"/>
              </a:rPr>
              <a:t>2014-2016</a:t>
            </a:r>
          </a:p>
        </p:txBody>
      </p:sp>
      <p:pic>
        <p:nvPicPr>
          <p:cNvPr descr="http://www.evergreen.ca/images/site/FDK_11_KingsPark.jpg" id="150" name="Shape 150"/>
          <p:cNvPicPr preferRelativeResize="0"/>
          <p:nvPr/>
        </p:nvPicPr>
        <p:blipFill rotWithShape="1">
          <a:blip r:embed="rId3">
            <a:alphaModFix/>
          </a:blip>
          <a:srcRect b="0" l="0" r="0" t="0"/>
          <a:stretch/>
        </p:blipFill>
        <p:spPr>
          <a:xfrm>
            <a:off x="331599" y="2029250"/>
            <a:ext cx="6262500" cy="4697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pic>
        <p:nvPicPr>
          <p:cNvPr id="156" name="Shape 156"/>
          <p:cNvPicPr preferRelativeResize="0"/>
          <p:nvPr/>
        </p:nvPicPr>
        <p:blipFill rotWithShape="1">
          <a:blip r:embed="rId3">
            <a:alphaModFix/>
          </a:blip>
          <a:srcRect b="0" l="0" r="0" t="0"/>
          <a:stretch/>
        </p:blipFill>
        <p:spPr>
          <a:xfrm>
            <a:off x="5761278" y="3313814"/>
            <a:ext cx="4400378" cy="3611716"/>
          </a:xfrm>
          <a:prstGeom prst="rect">
            <a:avLst/>
          </a:prstGeom>
          <a:noFill/>
          <a:ln>
            <a:noFill/>
          </a:ln>
        </p:spPr>
      </p:pic>
      <p:pic>
        <p:nvPicPr>
          <p:cNvPr id="157" name="Shape 157"/>
          <p:cNvPicPr preferRelativeResize="0"/>
          <p:nvPr/>
        </p:nvPicPr>
        <p:blipFill rotWithShape="1">
          <a:blip r:embed="rId4">
            <a:alphaModFix/>
          </a:blip>
          <a:srcRect b="0" l="0" r="0" t="0"/>
          <a:stretch/>
        </p:blipFill>
        <p:spPr>
          <a:xfrm>
            <a:off x="8957609" y="242442"/>
            <a:ext cx="2886707" cy="2835680"/>
          </a:xfrm>
          <a:prstGeom prst="rect">
            <a:avLst/>
          </a:prstGeom>
          <a:noFill/>
          <a:ln>
            <a:noFill/>
          </a:ln>
        </p:spPr>
      </p:pic>
      <p:sp>
        <p:nvSpPr>
          <p:cNvPr id="158" name="Shape 158"/>
          <p:cNvSpPr txBox="1"/>
          <p:nvPr>
            <p:ph type="title"/>
          </p:nvPr>
        </p:nvSpPr>
        <p:spPr>
          <a:xfrm>
            <a:off x="360940" y="339483"/>
            <a:ext cx="8596668" cy="132080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Trebuchet MS"/>
              <a:buNone/>
            </a:pPr>
            <a:r>
              <a:rPr b="0" i="0" lang="en-CA" sz="3600" u="none" cap="none" strike="noStrike">
                <a:solidFill>
                  <a:schemeClr val="accent1"/>
                </a:solidFill>
                <a:latin typeface="Trebuchet MS"/>
                <a:ea typeface="Trebuchet MS"/>
                <a:cs typeface="Trebuchet MS"/>
                <a:sym typeface="Trebuchet MS"/>
              </a:rPr>
              <a:t>	Influencing Practice</a:t>
            </a:r>
            <a:br>
              <a:rPr b="0" i="0" lang="en-CA" sz="3600" u="none" cap="none" strike="noStrike">
                <a:solidFill>
                  <a:schemeClr val="accent1"/>
                </a:solidFill>
                <a:latin typeface="Trebuchet MS"/>
                <a:ea typeface="Trebuchet MS"/>
                <a:cs typeface="Trebuchet MS"/>
                <a:sym typeface="Trebuchet MS"/>
              </a:rPr>
            </a:br>
            <a:r>
              <a:rPr b="0" i="0" lang="en-CA" sz="3600" u="none" cap="none" strike="noStrike">
                <a:solidFill>
                  <a:schemeClr val="accent1"/>
                </a:solidFill>
                <a:latin typeface="Trebuchet MS"/>
                <a:ea typeface="Trebuchet MS"/>
                <a:cs typeface="Trebuchet MS"/>
                <a:sym typeface="Trebuchet MS"/>
              </a:rPr>
              <a:t>“Those who know better-do better”</a:t>
            </a:r>
          </a:p>
        </p:txBody>
      </p:sp>
      <p:sp>
        <p:nvSpPr>
          <p:cNvPr id="159" name="Shape 159"/>
          <p:cNvSpPr txBox="1"/>
          <p:nvPr>
            <p:ph idx="1" type="body"/>
          </p:nvPr>
        </p:nvSpPr>
        <p:spPr>
          <a:xfrm>
            <a:off x="360940" y="1660283"/>
            <a:ext cx="8596668" cy="388077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79999"/>
              <a:buFont typeface="Noto Sans Symbols"/>
              <a:buChar char="●"/>
            </a:pPr>
            <a:r>
              <a:rPr b="0" i="0" lang="en-CA" sz="1800" u="none" cap="none" strike="noStrike">
                <a:solidFill>
                  <a:srgbClr val="3F3F3F"/>
                </a:solidFill>
                <a:latin typeface="Trebuchet MS"/>
                <a:ea typeface="Trebuchet MS"/>
                <a:cs typeface="Trebuchet MS"/>
                <a:sym typeface="Trebuchet MS"/>
              </a:rPr>
              <a:t>Developing a shared understanding</a:t>
            </a:r>
          </a:p>
          <a:p>
            <a:pPr indent="-342900" lvl="0" marL="342900" marR="0" rtl="0" algn="l">
              <a:spcBef>
                <a:spcPts val="1000"/>
              </a:spcBef>
              <a:spcAft>
                <a:spcPts val="0"/>
              </a:spcAft>
              <a:buClr>
                <a:schemeClr val="accent1"/>
              </a:buClr>
              <a:buSzPct val="79999"/>
              <a:buFont typeface="Noto Sans Symbols"/>
              <a:buChar char="●"/>
            </a:pPr>
            <a:r>
              <a:rPr b="0" i="0" lang="en-CA" sz="1800" u="none" cap="none" strike="noStrike">
                <a:solidFill>
                  <a:srgbClr val="3F3F3F"/>
                </a:solidFill>
                <a:latin typeface="Trebuchet MS"/>
                <a:ea typeface="Trebuchet MS"/>
                <a:cs typeface="Trebuchet MS"/>
                <a:sym typeface="Trebuchet MS"/>
              </a:rPr>
              <a:t>Vision: Collect/create resources that support</a:t>
            </a:r>
          </a:p>
          <a:p>
            <a:pPr indent="-285750" lvl="1" marL="742950" marR="0" rtl="0" algn="l">
              <a:spcBef>
                <a:spcPts val="1000"/>
              </a:spcBef>
              <a:spcAft>
                <a:spcPts val="0"/>
              </a:spcAft>
              <a:buClr>
                <a:schemeClr val="accent1"/>
              </a:buClr>
              <a:buSzPct val="80000"/>
              <a:buFont typeface="Noto Sans Symbols"/>
              <a:buChar char="●"/>
            </a:pPr>
            <a:r>
              <a:rPr b="0" i="0" lang="en-CA" sz="1600" u="none" cap="none" strike="noStrike">
                <a:solidFill>
                  <a:srgbClr val="3F3F3F"/>
                </a:solidFill>
                <a:latin typeface="Trebuchet MS"/>
                <a:ea typeface="Trebuchet MS"/>
                <a:cs typeface="Trebuchet MS"/>
                <a:sym typeface="Trebuchet MS"/>
              </a:rPr>
              <a:t>Teachers</a:t>
            </a:r>
          </a:p>
          <a:p>
            <a:pPr indent="-285750" lvl="1" marL="742950" marR="0" rtl="0" algn="l">
              <a:spcBef>
                <a:spcPts val="1000"/>
              </a:spcBef>
              <a:spcAft>
                <a:spcPts val="0"/>
              </a:spcAft>
              <a:buClr>
                <a:schemeClr val="accent1"/>
              </a:buClr>
              <a:buSzPct val="80000"/>
              <a:buFont typeface="Noto Sans Symbols"/>
              <a:buChar char="●"/>
            </a:pPr>
            <a:r>
              <a:rPr b="0" i="0" lang="en-CA" sz="1600" u="none" cap="none" strike="noStrike">
                <a:solidFill>
                  <a:srgbClr val="3F3F3F"/>
                </a:solidFill>
                <a:latin typeface="Trebuchet MS"/>
                <a:ea typeface="Trebuchet MS"/>
                <a:cs typeface="Trebuchet MS"/>
                <a:sym typeface="Trebuchet MS"/>
              </a:rPr>
              <a:t>Administrators</a:t>
            </a:r>
          </a:p>
          <a:p>
            <a:pPr indent="-285750" lvl="1" marL="742950" marR="0" rtl="0" algn="l">
              <a:spcBef>
                <a:spcPts val="1000"/>
              </a:spcBef>
              <a:spcAft>
                <a:spcPts val="0"/>
              </a:spcAft>
              <a:buClr>
                <a:schemeClr val="accent1"/>
              </a:buClr>
              <a:buSzPct val="80000"/>
              <a:buFont typeface="Noto Sans Symbols"/>
              <a:buChar char="●"/>
            </a:pPr>
            <a:r>
              <a:rPr b="0" i="0" lang="en-CA" sz="1600" u="none" cap="none" strike="noStrike">
                <a:solidFill>
                  <a:srgbClr val="3F3F3F"/>
                </a:solidFill>
                <a:latin typeface="Trebuchet MS"/>
                <a:ea typeface="Trebuchet MS"/>
                <a:cs typeface="Trebuchet MS"/>
                <a:sym typeface="Trebuchet MS"/>
              </a:rPr>
              <a:t>Co-ordinators</a:t>
            </a:r>
          </a:p>
          <a:p>
            <a:pPr indent="-285750" lvl="1" marL="742950" marR="0" rtl="0" algn="l">
              <a:spcBef>
                <a:spcPts val="1000"/>
              </a:spcBef>
              <a:spcAft>
                <a:spcPts val="0"/>
              </a:spcAft>
              <a:buClr>
                <a:schemeClr val="accent1"/>
              </a:buClr>
              <a:buSzPct val="80000"/>
              <a:buFont typeface="Noto Sans Symbols"/>
              <a:buChar char="●"/>
            </a:pPr>
            <a:r>
              <a:rPr b="0" i="0" lang="en-CA" sz="1600" u="none" cap="none" strike="noStrike">
                <a:solidFill>
                  <a:srgbClr val="3F3F3F"/>
                </a:solidFill>
                <a:latin typeface="Trebuchet MS"/>
                <a:ea typeface="Trebuchet MS"/>
                <a:cs typeface="Trebuchet MS"/>
                <a:sym typeface="Trebuchet MS"/>
              </a:rPr>
              <a:t>Parents/Community </a:t>
            </a:r>
          </a:p>
          <a:p>
            <a:pPr indent="0" lvl="0" marL="0" marR="0" rtl="0" algn="l">
              <a:spcBef>
                <a:spcPts val="1000"/>
              </a:spcBef>
              <a:spcAft>
                <a:spcPts val="0"/>
              </a:spcAft>
              <a:buClr>
                <a:schemeClr val="accent1"/>
              </a:buClr>
              <a:buSzPct val="25000"/>
              <a:buFont typeface="Noto Sans Symbols"/>
              <a:buNone/>
            </a:pPr>
            <a:r>
              <a:rPr b="0" i="0" lang="en-CA" sz="1800" u="none" cap="none" strike="noStrike">
                <a:solidFill>
                  <a:srgbClr val="3F3F3F"/>
                </a:solidFill>
                <a:latin typeface="Trebuchet MS"/>
                <a:ea typeface="Trebuchet MS"/>
                <a:cs typeface="Trebuchet MS"/>
                <a:sym typeface="Trebuchet MS"/>
              </a:rPr>
              <a:t>   in understanding the importance of holistic,</a:t>
            </a:r>
          </a:p>
          <a:p>
            <a:pPr indent="0" lvl="0" marL="0" marR="0" rtl="0" algn="l">
              <a:spcBef>
                <a:spcPts val="1000"/>
              </a:spcBef>
              <a:spcAft>
                <a:spcPts val="0"/>
              </a:spcAft>
              <a:buClr>
                <a:schemeClr val="accent1"/>
              </a:buClr>
              <a:buSzPct val="25000"/>
              <a:buFont typeface="Noto Sans Symbols"/>
              <a:buNone/>
            </a:pPr>
            <a:r>
              <a:rPr b="0" i="0" lang="en-CA" sz="1800" u="none" cap="none" strike="noStrike">
                <a:solidFill>
                  <a:srgbClr val="3F3F3F"/>
                </a:solidFill>
                <a:latin typeface="Trebuchet MS"/>
                <a:ea typeface="Trebuchet MS"/>
                <a:cs typeface="Trebuchet MS"/>
                <a:sym typeface="Trebuchet MS"/>
              </a:rPr>
              <a:t> play based programming for Early Learners.</a:t>
            </a:r>
          </a:p>
          <a:p>
            <a:pPr indent="-285750" lvl="1" marL="742950" marR="0" rtl="0" algn="l">
              <a:spcBef>
                <a:spcPts val="1000"/>
              </a:spcBef>
              <a:spcAft>
                <a:spcPts val="0"/>
              </a:spcAft>
              <a:buClr>
                <a:schemeClr val="accent1"/>
              </a:buClr>
              <a:buSzPct val="80000"/>
              <a:buFont typeface="Noto Sans Symbols"/>
              <a:buNone/>
            </a:pPr>
            <a:r>
              <a:t/>
            </a:r>
            <a:endParaRPr b="0" i="0" sz="1600" u="none" cap="none" strike="noStrike">
              <a:solidFill>
                <a:srgbClr val="3F3F3F"/>
              </a:solidFill>
              <a:latin typeface="Trebuchet MS"/>
              <a:ea typeface="Trebuchet MS"/>
              <a:cs typeface="Trebuchet MS"/>
              <a:sym typeface="Trebuchet MS"/>
            </a:endParaRPr>
          </a:p>
          <a:p>
            <a:pPr indent="-285750" lvl="1" marL="742950" marR="0" rtl="0" algn="l">
              <a:spcBef>
                <a:spcPts val="1000"/>
              </a:spcBef>
              <a:spcAft>
                <a:spcPts val="0"/>
              </a:spcAft>
              <a:buClr>
                <a:schemeClr val="accent1"/>
              </a:buClr>
              <a:buSzPct val="80000"/>
              <a:buFont typeface="Noto Sans Symbols"/>
              <a:buNone/>
            </a:pPr>
            <a:r>
              <a:t/>
            </a:r>
            <a:endParaRPr b="0" i="0" sz="1600" u="none" cap="none" strike="noStrike">
              <a:solidFill>
                <a:srgbClr val="3F3F3F"/>
              </a:solidFill>
              <a:latin typeface="Trebuchet MS"/>
              <a:ea typeface="Trebuchet MS"/>
              <a:cs typeface="Trebuchet MS"/>
              <a:sym typeface="Trebuchet MS"/>
            </a:endParaRPr>
          </a:p>
        </p:txBody>
      </p:sp>
      <p:pic>
        <p:nvPicPr>
          <p:cNvPr id="160" name="Shape 160"/>
          <p:cNvPicPr preferRelativeResize="0"/>
          <p:nvPr/>
        </p:nvPicPr>
        <p:blipFill rotWithShape="1">
          <a:blip r:embed="rId5">
            <a:alphaModFix/>
          </a:blip>
          <a:srcRect b="0" l="0" r="0" t="0"/>
          <a:stretch/>
        </p:blipFill>
        <p:spPr>
          <a:xfrm>
            <a:off x="1564988" y="5055998"/>
            <a:ext cx="2468269" cy="1547366"/>
          </a:xfrm>
          <a:prstGeom prst="rect">
            <a:avLst/>
          </a:prstGeom>
          <a:noFill/>
          <a:ln>
            <a:noFill/>
          </a:ln>
        </p:spPr>
      </p:pic>
      <p:pic>
        <p:nvPicPr>
          <p:cNvPr descr="http://www.wvi.org/sites/default/files/styles/gallery/public/10-r_1.jpg?itok=2ykcdRfZ" id="161" name="Shape 161"/>
          <p:cNvPicPr preferRelativeResize="0"/>
          <p:nvPr/>
        </p:nvPicPr>
        <p:blipFill rotWithShape="1">
          <a:blip r:embed="rId6">
            <a:alphaModFix/>
          </a:blip>
          <a:srcRect b="0" l="1" r="34947" t="-6000"/>
          <a:stretch/>
        </p:blipFill>
        <p:spPr>
          <a:xfrm>
            <a:off x="7535618" y="4767098"/>
            <a:ext cx="851697" cy="1009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677333" y="609600"/>
            <a:ext cx="8596668" cy="132080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Trebuchet MS"/>
              <a:buNone/>
            </a:pPr>
            <a:r>
              <a:rPr b="0" i="0" lang="en-CA" sz="3600" u="none" cap="none" strike="noStrike">
                <a:solidFill>
                  <a:schemeClr val="accent1"/>
                </a:solidFill>
                <a:latin typeface="Trebuchet MS"/>
                <a:ea typeface="Trebuchet MS"/>
                <a:cs typeface="Trebuchet MS"/>
                <a:sym typeface="Trebuchet MS"/>
              </a:rPr>
              <a:t>What has Evolved</a:t>
            </a:r>
          </a:p>
        </p:txBody>
      </p:sp>
      <p:sp>
        <p:nvSpPr>
          <p:cNvPr id="168" name="Shape 168"/>
          <p:cNvSpPr txBox="1"/>
          <p:nvPr>
            <p:ph idx="1" type="body"/>
          </p:nvPr>
        </p:nvSpPr>
        <p:spPr>
          <a:xfrm>
            <a:off x="388737" y="1329145"/>
            <a:ext cx="8596668" cy="4462002"/>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accent1"/>
              </a:buClr>
              <a:buSzPct val="79714"/>
              <a:buFont typeface="Noto Sans Symbols"/>
              <a:buNone/>
            </a:pPr>
            <a:r>
              <a:t/>
            </a:r>
            <a:endParaRPr b="0" i="0" sz="1395" u="none" cap="none" strike="noStrike">
              <a:solidFill>
                <a:srgbClr val="3F3F3F"/>
              </a:solidFill>
              <a:latin typeface="Trebuchet MS"/>
              <a:ea typeface="Trebuchet MS"/>
              <a:cs typeface="Trebuchet MS"/>
              <a:sym typeface="Trebuchet MS"/>
            </a:endParaRPr>
          </a:p>
          <a:p>
            <a:pPr indent="-342900" lvl="0" marL="342900" marR="0" rtl="0" algn="l">
              <a:lnSpc>
                <a:spcPct val="80000"/>
              </a:lnSpc>
              <a:spcBef>
                <a:spcPts val="1000"/>
              </a:spcBef>
              <a:spcAft>
                <a:spcPts val="0"/>
              </a:spcAft>
              <a:buClr>
                <a:schemeClr val="accent1"/>
              </a:buClr>
              <a:buSzPct val="80188"/>
              <a:buFont typeface="Noto Sans Symbols"/>
              <a:buChar char="●"/>
            </a:pPr>
            <a:r>
              <a:rPr b="0" i="0" lang="en-CA" sz="1704" u="none" cap="none" strike="noStrike">
                <a:solidFill>
                  <a:srgbClr val="3F3F3F"/>
                </a:solidFill>
                <a:latin typeface="Trebuchet MS"/>
                <a:ea typeface="Trebuchet MS"/>
                <a:cs typeface="Trebuchet MS"/>
                <a:sym typeface="Trebuchet MS"/>
              </a:rPr>
              <a:t>Compilation of Quality Resources</a:t>
            </a:r>
          </a:p>
          <a:p>
            <a:pPr indent="-285750" lvl="1" marL="742950" marR="0" rtl="0" algn="l">
              <a:lnSpc>
                <a:spcPct val="80000"/>
              </a:lnSpc>
              <a:spcBef>
                <a:spcPts val="1000"/>
              </a:spcBef>
              <a:spcAft>
                <a:spcPts val="0"/>
              </a:spcAft>
              <a:buClr>
                <a:schemeClr val="accent1"/>
              </a:buClr>
              <a:buSzPct val="80188"/>
              <a:buFont typeface="Noto Sans Symbols"/>
              <a:buChar char="●"/>
            </a:pPr>
            <a:r>
              <a:rPr b="0" i="0" lang="en-CA" sz="1704" u="none" cap="none" strike="noStrike">
                <a:solidFill>
                  <a:srgbClr val="3F3F3F"/>
                </a:solidFill>
                <a:latin typeface="Trebuchet MS"/>
                <a:ea typeface="Trebuchet MS"/>
                <a:cs typeface="Trebuchet MS"/>
                <a:sym typeface="Trebuchet MS"/>
              </a:rPr>
              <a:t>Alberta Education</a:t>
            </a:r>
          </a:p>
          <a:p>
            <a:pPr indent="-285750" lvl="1" marL="742950" marR="0" rtl="0" algn="l">
              <a:lnSpc>
                <a:spcPct val="80000"/>
              </a:lnSpc>
              <a:spcBef>
                <a:spcPts val="1000"/>
              </a:spcBef>
              <a:spcAft>
                <a:spcPts val="0"/>
              </a:spcAft>
              <a:buClr>
                <a:schemeClr val="accent1"/>
              </a:buClr>
              <a:buSzPct val="80188"/>
              <a:buFont typeface="Noto Sans Symbols"/>
              <a:buChar char="●"/>
            </a:pPr>
            <a:r>
              <a:rPr b="0" i="0" lang="en-CA" sz="1704" u="none" cap="none" strike="noStrike">
                <a:solidFill>
                  <a:srgbClr val="3F3F3F"/>
                </a:solidFill>
                <a:latin typeface="Trebuchet MS"/>
                <a:ea typeface="Trebuchet MS"/>
                <a:cs typeface="Trebuchet MS"/>
                <a:sym typeface="Trebuchet MS"/>
              </a:rPr>
              <a:t>CMEC, ECEC, AAC</a:t>
            </a:r>
          </a:p>
          <a:p>
            <a:pPr indent="-342900" lvl="0" marL="342900" marR="0" rtl="0" algn="l">
              <a:lnSpc>
                <a:spcPct val="80000"/>
              </a:lnSpc>
              <a:spcBef>
                <a:spcPts val="1000"/>
              </a:spcBef>
              <a:spcAft>
                <a:spcPts val="0"/>
              </a:spcAft>
              <a:buClr>
                <a:schemeClr val="accent1"/>
              </a:buClr>
              <a:buSzPct val="80188"/>
              <a:buFont typeface="Noto Sans Symbols"/>
              <a:buChar char="●"/>
            </a:pPr>
            <a:r>
              <a:rPr b="0" i="0" lang="en-CA" sz="1704" u="none" cap="none" strike="noStrike">
                <a:solidFill>
                  <a:srgbClr val="3F3F3F"/>
                </a:solidFill>
                <a:latin typeface="Trebuchet MS"/>
                <a:ea typeface="Trebuchet MS"/>
                <a:cs typeface="Trebuchet MS"/>
                <a:sym typeface="Trebuchet MS"/>
              </a:rPr>
              <a:t>Models of District Documents and Resources</a:t>
            </a:r>
          </a:p>
          <a:p>
            <a:pPr indent="-342900" lvl="0" marL="342900" marR="0" rtl="0" algn="l">
              <a:lnSpc>
                <a:spcPct val="80000"/>
              </a:lnSpc>
              <a:spcBef>
                <a:spcPts val="1000"/>
              </a:spcBef>
              <a:spcAft>
                <a:spcPts val="0"/>
              </a:spcAft>
              <a:buClr>
                <a:schemeClr val="accent1"/>
              </a:buClr>
              <a:buSzPct val="80188"/>
              <a:buFont typeface="Noto Sans Symbols"/>
              <a:buChar char="●"/>
            </a:pPr>
            <a:r>
              <a:rPr b="0" i="0" lang="en-CA" sz="1704" u="none" cap="none" strike="noStrike">
                <a:solidFill>
                  <a:srgbClr val="3F3F3F"/>
                </a:solidFill>
                <a:latin typeface="Trebuchet MS"/>
                <a:ea typeface="Trebuchet MS"/>
                <a:cs typeface="Trebuchet MS"/>
                <a:sym typeface="Trebuchet MS"/>
              </a:rPr>
              <a:t>Evidence of Exemplary Early Learning Practices</a:t>
            </a:r>
          </a:p>
          <a:p>
            <a:pPr indent="-342900" lvl="0" marL="342900" marR="0" rtl="0" algn="l">
              <a:lnSpc>
                <a:spcPct val="80000"/>
              </a:lnSpc>
              <a:spcBef>
                <a:spcPts val="1000"/>
              </a:spcBef>
              <a:spcAft>
                <a:spcPts val="0"/>
              </a:spcAft>
              <a:buClr>
                <a:schemeClr val="accent1"/>
              </a:buClr>
              <a:buSzPct val="80188"/>
              <a:buFont typeface="Noto Sans Symbols"/>
              <a:buChar char="●"/>
            </a:pPr>
            <a:r>
              <a:rPr b="0" i="0" lang="en-CA" sz="1704" u="none" cap="none" strike="noStrike">
                <a:solidFill>
                  <a:srgbClr val="3F3F3F"/>
                </a:solidFill>
                <a:latin typeface="Trebuchet MS"/>
                <a:ea typeface="Trebuchet MS"/>
                <a:cs typeface="Trebuchet MS"/>
                <a:sym typeface="Trebuchet MS"/>
              </a:rPr>
              <a:t>Environmental Supports –the Third Teacher</a:t>
            </a:r>
          </a:p>
          <a:p>
            <a:pPr indent="-342900" lvl="0" marL="342900" marR="0" rtl="0" algn="l">
              <a:lnSpc>
                <a:spcPct val="80000"/>
              </a:lnSpc>
              <a:spcBef>
                <a:spcPts val="1000"/>
              </a:spcBef>
              <a:spcAft>
                <a:spcPts val="0"/>
              </a:spcAft>
              <a:buClr>
                <a:schemeClr val="accent1"/>
              </a:buClr>
              <a:buSzPct val="80188"/>
              <a:buFont typeface="Noto Sans Symbols"/>
              <a:buChar char="●"/>
            </a:pPr>
            <a:r>
              <a:rPr b="0" i="0" lang="en-CA" sz="1704" u="none" cap="none" strike="noStrike">
                <a:solidFill>
                  <a:srgbClr val="3F3F3F"/>
                </a:solidFill>
                <a:latin typeface="Trebuchet MS"/>
                <a:ea typeface="Trebuchet MS"/>
                <a:cs typeface="Trebuchet MS"/>
                <a:sym typeface="Trebuchet MS"/>
              </a:rPr>
              <a:t>Adaptable materials</a:t>
            </a:r>
          </a:p>
          <a:p>
            <a:pPr indent="-342900" lvl="0" marL="342900" marR="0" rtl="0" algn="l">
              <a:lnSpc>
                <a:spcPct val="80000"/>
              </a:lnSpc>
              <a:spcBef>
                <a:spcPts val="1000"/>
              </a:spcBef>
              <a:spcAft>
                <a:spcPts val="0"/>
              </a:spcAft>
              <a:buClr>
                <a:schemeClr val="accent1"/>
              </a:buClr>
              <a:buSzPct val="80188"/>
              <a:buFont typeface="Noto Sans Symbols"/>
              <a:buChar char="●"/>
            </a:pPr>
            <a:r>
              <a:rPr b="0" i="0" lang="en-CA" sz="1704" u="none" cap="none" strike="noStrike">
                <a:solidFill>
                  <a:srgbClr val="3F3F3F"/>
                </a:solidFill>
                <a:latin typeface="Trebuchet MS"/>
                <a:ea typeface="Trebuchet MS"/>
                <a:cs typeface="Trebuchet MS"/>
                <a:sym typeface="Trebuchet MS"/>
              </a:rPr>
              <a:t>Visual Supports</a:t>
            </a:r>
          </a:p>
          <a:p>
            <a:pPr indent="-285750" lvl="1" marL="742950" marR="0" rtl="0" algn="l">
              <a:lnSpc>
                <a:spcPct val="80000"/>
              </a:lnSpc>
              <a:spcBef>
                <a:spcPts val="1000"/>
              </a:spcBef>
              <a:spcAft>
                <a:spcPts val="0"/>
              </a:spcAft>
              <a:buClr>
                <a:schemeClr val="accent1"/>
              </a:buClr>
              <a:buSzPct val="80188"/>
              <a:buFont typeface="Noto Sans Symbols"/>
              <a:buChar char="●"/>
            </a:pPr>
            <a:r>
              <a:rPr b="0" i="0" lang="en-CA" sz="1704" u="none" cap="none" strike="noStrike">
                <a:solidFill>
                  <a:srgbClr val="3F3F3F"/>
                </a:solidFill>
                <a:latin typeface="Trebuchet MS"/>
                <a:ea typeface="Trebuchet MS"/>
                <a:cs typeface="Trebuchet MS"/>
                <a:sym typeface="Trebuchet MS"/>
              </a:rPr>
              <a:t>Presentation Materials</a:t>
            </a:r>
          </a:p>
          <a:p>
            <a:pPr indent="-285750" lvl="1" marL="742950" marR="0" rtl="0" algn="l">
              <a:lnSpc>
                <a:spcPct val="80000"/>
              </a:lnSpc>
              <a:spcBef>
                <a:spcPts val="1000"/>
              </a:spcBef>
              <a:spcAft>
                <a:spcPts val="0"/>
              </a:spcAft>
              <a:buClr>
                <a:schemeClr val="accent1"/>
              </a:buClr>
              <a:buSzPct val="80188"/>
              <a:buFont typeface="Noto Sans Symbols"/>
              <a:buChar char="●"/>
            </a:pPr>
            <a:r>
              <a:rPr b="0" i="0" lang="en-CA" sz="1704" u="none" cap="none" strike="noStrike">
                <a:solidFill>
                  <a:srgbClr val="3F3F3F"/>
                </a:solidFill>
                <a:latin typeface="Trebuchet MS"/>
                <a:ea typeface="Trebuchet MS"/>
                <a:cs typeface="Trebuchet MS"/>
                <a:sym typeface="Trebuchet MS"/>
              </a:rPr>
              <a:t>Posters  </a:t>
            </a:r>
          </a:p>
          <a:p>
            <a:pPr indent="-342900" lvl="0" marL="342900" marR="0" rtl="0" algn="l">
              <a:lnSpc>
                <a:spcPct val="80000"/>
              </a:lnSpc>
              <a:spcBef>
                <a:spcPts val="1000"/>
              </a:spcBef>
              <a:spcAft>
                <a:spcPts val="0"/>
              </a:spcAft>
              <a:buClr>
                <a:schemeClr val="accent1"/>
              </a:buClr>
              <a:buSzPct val="80188"/>
              <a:buFont typeface="Noto Sans Symbols"/>
              <a:buChar char="●"/>
            </a:pPr>
            <a:r>
              <a:rPr b="0" i="0" lang="en-CA" sz="1704" u="none" cap="none" strike="noStrike">
                <a:solidFill>
                  <a:srgbClr val="3F3F3F"/>
                </a:solidFill>
                <a:latin typeface="Trebuchet MS"/>
                <a:ea typeface="Trebuchet MS"/>
                <a:cs typeface="Trebuchet MS"/>
                <a:sym typeface="Trebuchet MS"/>
              </a:rPr>
              <a:t>Assessment Supports</a:t>
            </a:r>
          </a:p>
          <a:p>
            <a:pPr indent="-342900" lvl="0" marL="342900" marR="0" rtl="0" algn="l">
              <a:lnSpc>
                <a:spcPct val="80000"/>
              </a:lnSpc>
              <a:spcBef>
                <a:spcPts val="1000"/>
              </a:spcBef>
              <a:spcAft>
                <a:spcPts val="0"/>
              </a:spcAft>
              <a:buClr>
                <a:schemeClr val="accent1"/>
              </a:buClr>
              <a:buSzPct val="80188"/>
              <a:buFont typeface="Noto Sans Symbols"/>
              <a:buChar char="●"/>
            </a:pPr>
            <a:r>
              <a:rPr b="0" i="0" lang="en-CA" sz="1704" u="none" cap="none" strike="noStrike">
                <a:solidFill>
                  <a:srgbClr val="3F3F3F"/>
                </a:solidFill>
                <a:latin typeface="Trebuchet MS"/>
                <a:ea typeface="Trebuchet MS"/>
                <a:cs typeface="Trebuchet MS"/>
                <a:sym typeface="Trebuchet MS"/>
              </a:rPr>
              <a:t>On-line Professional Learning  </a:t>
            </a:r>
            <a:r>
              <a:rPr b="0" i="0" lang="en-CA" sz="1704" u="sng" cap="none" strike="noStrike">
                <a:solidFill>
                  <a:schemeClr val="hlink"/>
                </a:solidFill>
                <a:latin typeface="Trebuchet MS"/>
                <a:ea typeface="Trebuchet MS"/>
                <a:cs typeface="Trebuchet MS"/>
                <a:sym typeface="Trebuchet MS"/>
                <a:hlinkClick r:id="rId3"/>
              </a:rPr>
              <a:t>Opportunities</a:t>
            </a:r>
          </a:p>
          <a:p>
            <a:pPr indent="-342900" lvl="0" marL="342900" marR="0" rtl="0" algn="l">
              <a:lnSpc>
                <a:spcPct val="80000"/>
              </a:lnSpc>
              <a:spcBef>
                <a:spcPts val="1000"/>
              </a:spcBef>
              <a:spcAft>
                <a:spcPts val="0"/>
              </a:spcAft>
              <a:buClr>
                <a:schemeClr val="accent1"/>
              </a:buClr>
              <a:buSzPct val="79714"/>
              <a:buFont typeface="Noto Sans Symbols"/>
              <a:buNone/>
            </a:pPr>
            <a:r>
              <a:t/>
            </a:r>
            <a:endParaRPr b="0" i="0" sz="1395" u="none" cap="none" strike="noStrike">
              <a:solidFill>
                <a:srgbClr val="3F3F3F"/>
              </a:solidFill>
              <a:latin typeface="Trebuchet MS"/>
              <a:ea typeface="Trebuchet MS"/>
              <a:cs typeface="Trebuchet MS"/>
              <a:sym typeface="Trebuchet MS"/>
            </a:endParaRPr>
          </a:p>
        </p:txBody>
      </p:sp>
      <p:pic>
        <p:nvPicPr>
          <p:cNvPr id="169" name="Shape 169"/>
          <p:cNvPicPr preferRelativeResize="0"/>
          <p:nvPr/>
        </p:nvPicPr>
        <p:blipFill rotWithShape="1">
          <a:blip r:embed="rId4">
            <a:alphaModFix/>
          </a:blip>
          <a:srcRect b="0" l="0" r="0" t="0"/>
          <a:stretch/>
        </p:blipFill>
        <p:spPr>
          <a:xfrm>
            <a:off x="7643540" y="3069805"/>
            <a:ext cx="3503700" cy="2522700"/>
          </a:xfrm>
          <a:prstGeom prst="rect">
            <a:avLst/>
          </a:prstGeom>
          <a:noFill/>
          <a:ln>
            <a:noFill/>
          </a:ln>
        </p:spPr>
      </p:pic>
      <p:pic>
        <p:nvPicPr>
          <p:cNvPr id="170" name="Shape 170"/>
          <p:cNvPicPr preferRelativeResize="0"/>
          <p:nvPr/>
        </p:nvPicPr>
        <p:blipFill rotWithShape="1">
          <a:blip r:embed="rId5">
            <a:alphaModFix/>
          </a:blip>
          <a:srcRect b="0" l="0" r="0" t="0"/>
          <a:stretch/>
        </p:blipFill>
        <p:spPr>
          <a:xfrm>
            <a:off x="5986944" y="1178858"/>
            <a:ext cx="3057600" cy="1114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677333" y="609600"/>
            <a:ext cx="8596668" cy="132080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Trebuchet MS"/>
              <a:buNone/>
            </a:pPr>
            <a:r>
              <a:rPr b="0" i="0" lang="en-CA" sz="3600" u="none" cap="none" strike="noStrike">
                <a:solidFill>
                  <a:schemeClr val="accent1"/>
                </a:solidFill>
                <a:latin typeface="Trebuchet MS"/>
                <a:ea typeface="Trebuchet MS"/>
                <a:cs typeface="Trebuchet MS"/>
                <a:sym typeface="Trebuchet MS"/>
              </a:rPr>
              <a:t>Generic Powerpoints and poster templates will allow local customization</a:t>
            </a:r>
          </a:p>
        </p:txBody>
      </p:sp>
      <p:pic>
        <p:nvPicPr>
          <p:cNvPr id="177" name="Shape 177"/>
          <p:cNvPicPr preferRelativeResize="0"/>
          <p:nvPr>
            <p:ph idx="1" type="body"/>
          </p:nvPr>
        </p:nvPicPr>
        <p:blipFill rotWithShape="1">
          <a:blip r:embed="rId3">
            <a:alphaModFix/>
          </a:blip>
          <a:srcRect b="0" l="0" r="0" t="0"/>
          <a:stretch/>
        </p:blipFill>
        <p:spPr>
          <a:xfrm>
            <a:off x="2380700" y="2422565"/>
            <a:ext cx="6629950" cy="38814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677333" y="609600"/>
            <a:ext cx="8596668" cy="132080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Trebuchet MS"/>
              <a:buNone/>
            </a:pPr>
            <a:r>
              <a:rPr b="0" i="0" lang="en-CA" sz="3600" u="none" cap="none" strike="noStrike">
                <a:solidFill>
                  <a:schemeClr val="accent1"/>
                </a:solidFill>
                <a:latin typeface="Trebuchet MS"/>
                <a:ea typeface="Trebuchet MS"/>
                <a:cs typeface="Trebuchet MS"/>
                <a:sym typeface="Trebuchet MS"/>
              </a:rPr>
              <a:t>School Administrator Support</a:t>
            </a:r>
          </a:p>
        </p:txBody>
      </p:sp>
      <p:sp>
        <p:nvSpPr>
          <p:cNvPr id="184" name="Shape 184"/>
          <p:cNvSpPr txBox="1"/>
          <p:nvPr>
            <p:ph idx="1" type="body"/>
          </p:nvPr>
        </p:nvSpPr>
        <p:spPr>
          <a:xfrm>
            <a:off x="677333" y="2160589"/>
            <a:ext cx="8596668" cy="388077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79999"/>
              <a:buFont typeface="Noto Sans Symbols"/>
              <a:buChar char="●"/>
            </a:pPr>
            <a:r>
              <a:rPr b="0" i="0" lang="en-CA" sz="1800" u="none" cap="none" strike="noStrike">
                <a:solidFill>
                  <a:srgbClr val="3F3F3F"/>
                </a:solidFill>
                <a:latin typeface="Trebuchet MS"/>
                <a:ea typeface="Trebuchet MS"/>
                <a:cs typeface="Trebuchet MS"/>
                <a:sym typeface="Trebuchet MS"/>
              </a:rPr>
              <a:t>Sometimes school administrators do not have a background in Early Childhood Education – but they do have early childhood programs in their schools</a:t>
            </a:r>
          </a:p>
        </p:txBody>
      </p:sp>
      <p:pic>
        <p:nvPicPr>
          <p:cNvPr id="185" name="Shape 185"/>
          <p:cNvPicPr preferRelativeResize="0"/>
          <p:nvPr/>
        </p:nvPicPr>
        <p:blipFill rotWithShape="1">
          <a:blip r:embed="rId3">
            <a:alphaModFix/>
          </a:blip>
          <a:srcRect b="0" l="0" r="0" t="0"/>
          <a:stretch/>
        </p:blipFill>
        <p:spPr>
          <a:xfrm rot="-610252">
            <a:off x="318104" y="3017734"/>
            <a:ext cx="2113823" cy="2166481"/>
          </a:xfrm>
          <a:prstGeom prst="rect">
            <a:avLst/>
          </a:prstGeom>
          <a:noFill/>
          <a:ln>
            <a:noFill/>
          </a:ln>
        </p:spPr>
      </p:pic>
      <p:pic>
        <p:nvPicPr>
          <p:cNvPr id="186" name="Shape 186"/>
          <p:cNvPicPr preferRelativeResize="0"/>
          <p:nvPr/>
        </p:nvPicPr>
        <p:blipFill rotWithShape="1">
          <a:blip r:embed="rId4">
            <a:alphaModFix/>
          </a:blip>
          <a:srcRect b="0" l="0" r="0" t="0"/>
          <a:stretch/>
        </p:blipFill>
        <p:spPr>
          <a:xfrm rot="1159354">
            <a:off x="2826204" y="3445328"/>
            <a:ext cx="2154010" cy="2126393"/>
          </a:xfrm>
          <a:prstGeom prst="rect">
            <a:avLst/>
          </a:prstGeom>
          <a:noFill/>
          <a:ln>
            <a:noFill/>
          </a:ln>
        </p:spPr>
      </p:pic>
      <p:pic>
        <p:nvPicPr>
          <p:cNvPr id="187" name="Shape 187"/>
          <p:cNvPicPr preferRelativeResize="0"/>
          <p:nvPr/>
        </p:nvPicPr>
        <p:blipFill rotWithShape="1">
          <a:blip r:embed="rId5">
            <a:alphaModFix/>
          </a:blip>
          <a:srcRect b="0" l="0" r="0" t="0"/>
          <a:stretch/>
        </p:blipFill>
        <p:spPr>
          <a:xfrm>
            <a:off x="6123214" y="4041903"/>
            <a:ext cx="3308575" cy="2445867"/>
          </a:xfrm>
          <a:prstGeom prst="rect">
            <a:avLst/>
          </a:prstGeom>
          <a:noFill/>
          <a:ln>
            <a:noFill/>
          </a:ln>
        </p:spPr>
      </p:pic>
      <p:pic>
        <p:nvPicPr>
          <p:cNvPr id="188" name="Shape 188"/>
          <p:cNvPicPr preferRelativeResize="0"/>
          <p:nvPr/>
        </p:nvPicPr>
        <p:blipFill rotWithShape="1">
          <a:blip r:embed="rId6">
            <a:alphaModFix/>
          </a:blip>
          <a:srcRect b="0" l="0" r="0" t="0"/>
          <a:stretch/>
        </p:blipFill>
        <p:spPr>
          <a:xfrm rot="-826371">
            <a:off x="9552214" y="800100"/>
            <a:ext cx="2328696" cy="1955800"/>
          </a:xfrm>
          <a:prstGeom prst="rect">
            <a:avLst/>
          </a:prstGeom>
          <a:noFill/>
          <a:ln>
            <a:noFill/>
          </a:ln>
        </p:spPr>
      </p:pic>
      <p:sp>
        <p:nvSpPr>
          <p:cNvPr id="189" name="Shape 189"/>
          <p:cNvSpPr/>
          <p:nvPr/>
        </p:nvSpPr>
        <p:spPr>
          <a:xfrm>
            <a:off x="5969201" y="3244333"/>
            <a:ext cx="25359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CA" sz="1800" u="none" cap="none" strike="noStrike">
                <a:solidFill>
                  <a:schemeClr val="dk1"/>
                </a:solidFill>
                <a:latin typeface="Trebuchet MS"/>
                <a:ea typeface="Trebuchet MS"/>
                <a:cs typeface="Trebuchet MS"/>
                <a:sym typeface="Trebuchet MS"/>
              </a:rPr>
              <a:t>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866812" y="349120"/>
            <a:ext cx="8596668" cy="132080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Trebuchet MS"/>
              <a:buNone/>
            </a:pPr>
            <a:r>
              <a:rPr b="0" i="0" lang="en-CA" sz="3600" u="none" cap="none" strike="noStrike">
                <a:solidFill>
                  <a:schemeClr val="accent1"/>
                </a:solidFill>
                <a:latin typeface="Trebuchet MS"/>
                <a:ea typeface="Trebuchet MS"/>
                <a:cs typeface="Trebuchet MS"/>
                <a:sym typeface="Trebuchet MS"/>
              </a:rPr>
              <a:t>Administrator “Look Fors”</a:t>
            </a:r>
          </a:p>
        </p:txBody>
      </p:sp>
      <p:pic>
        <p:nvPicPr>
          <p:cNvPr id="196" name="Shape 196"/>
          <p:cNvPicPr preferRelativeResize="0"/>
          <p:nvPr/>
        </p:nvPicPr>
        <p:blipFill rotWithShape="1">
          <a:blip r:embed="rId3">
            <a:alphaModFix/>
          </a:blip>
          <a:srcRect b="0" l="0" r="0" t="0"/>
          <a:stretch/>
        </p:blipFill>
        <p:spPr>
          <a:xfrm>
            <a:off x="7124535" y="349120"/>
            <a:ext cx="2821897" cy="1905507"/>
          </a:xfrm>
          <a:prstGeom prst="rect">
            <a:avLst/>
          </a:prstGeom>
          <a:noFill/>
          <a:ln>
            <a:noFill/>
          </a:ln>
        </p:spPr>
      </p:pic>
      <p:pic>
        <p:nvPicPr>
          <p:cNvPr id="197" name="Shape 197"/>
          <p:cNvPicPr preferRelativeResize="0"/>
          <p:nvPr/>
        </p:nvPicPr>
        <p:blipFill rotWithShape="1">
          <a:blip r:embed="rId4">
            <a:alphaModFix/>
          </a:blip>
          <a:srcRect b="0" l="0" r="0" t="0"/>
          <a:stretch/>
        </p:blipFill>
        <p:spPr>
          <a:xfrm rot="827519">
            <a:off x="9327172" y="2524651"/>
            <a:ext cx="1984467" cy="1498907"/>
          </a:xfrm>
          <a:prstGeom prst="rect">
            <a:avLst/>
          </a:prstGeom>
          <a:noFill/>
          <a:ln>
            <a:noFill/>
          </a:ln>
        </p:spPr>
      </p:pic>
      <p:sp>
        <p:nvSpPr>
          <p:cNvPr id="198" name="Shape 198"/>
          <p:cNvSpPr/>
          <p:nvPr/>
        </p:nvSpPr>
        <p:spPr>
          <a:xfrm>
            <a:off x="5969201" y="3244333"/>
            <a:ext cx="25359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CA" sz="1800">
                <a:solidFill>
                  <a:schemeClr val="dk1"/>
                </a:solidFill>
                <a:latin typeface="Trebuchet MS"/>
                <a:ea typeface="Trebuchet MS"/>
                <a:cs typeface="Trebuchet MS"/>
                <a:sym typeface="Trebuchet MS"/>
              </a:rPr>
              <a:t> </a:t>
            </a:r>
          </a:p>
        </p:txBody>
      </p:sp>
      <p:pic>
        <p:nvPicPr>
          <p:cNvPr id="199" name="Shape 199"/>
          <p:cNvPicPr preferRelativeResize="0"/>
          <p:nvPr/>
        </p:nvPicPr>
        <p:blipFill rotWithShape="1">
          <a:blip r:embed="rId5">
            <a:alphaModFix/>
          </a:blip>
          <a:srcRect b="0" l="0" r="0" t="0"/>
          <a:stretch/>
        </p:blipFill>
        <p:spPr>
          <a:xfrm rot="-965603">
            <a:off x="329450" y="2429541"/>
            <a:ext cx="3190874" cy="2781300"/>
          </a:xfrm>
          <a:prstGeom prst="rect">
            <a:avLst/>
          </a:prstGeom>
          <a:noFill/>
          <a:ln>
            <a:noFill/>
          </a:ln>
        </p:spPr>
      </p:pic>
      <p:pic>
        <p:nvPicPr>
          <p:cNvPr id="200" name="Shape 200"/>
          <p:cNvPicPr preferRelativeResize="0"/>
          <p:nvPr>
            <p:ph idx="1" type="body"/>
          </p:nvPr>
        </p:nvPicPr>
        <p:blipFill rotWithShape="1">
          <a:blip r:embed="rId6">
            <a:alphaModFix/>
          </a:blip>
          <a:srcRect b="0" l="0" r="0" t="0"/>
          <a:stretch/>
        </p:blipFill>
        <p:spPr>
          <a:xfrm>
            <a:off x="4831623" y="3980783"/>
            <a:ext cx="3198174" cy="2772150"/>
          </a:xfrm>
          <a:prstGeom prst="rect">
            <a:avLst/>
          </a:prstGeom>
          <a:noFill/>
          <a:ln>
            <a:noFill/>
          </a:ln>
        </p:spPr>
      </p:pic>
      <p:pic>
        <p:nvPicPr>
          <p:cNvPr id="201" name="Shape 201"/>
          <p:cNvPicPr preferRelativeResize="0"/>
          <p:nvPr/>
        </p:nvPicPr>
        <p:blipFill rotWithShape="1">
          <a:blip r:embed="rId7">
            <a:alphaModFix/>
          </a:blip>
          <a:srcRect b="0" l="0" r="0" t="0"/>
          <a:stretch/>
        </p:blipFill>
        <p:spPr>
          <a:xfrm rot="-999441">
            <a:off x="9542629" y="5120293"/>
            <a:ext cx="1542138" cy="1047308"/>
          </a:xfrm>
          <a:prstGeom prst="rect">
            <a:avLst/>
          </a:prstGeom>
          <a:noFill/>
          <a:ln>
            <a:noFill/>
          </a:ln>
        </p:spPr>
      </p:pic>
      <p:pic>
        <p:nvPicPr>
          <p:cNvPr id="202" name="Shape 202"/>
          <p:cNvPicPr preferRelativeResize="0"/>
          <p:nvPr/>
        </p:nvPicPr>
        <p:blipFill rotWithShape="1">
          <a:blip r:embed="rId8">
            <a:alphaModFix/>
          </a:blip>
          <a:srcRect b="0" l="0" r="0" t="0"/>
          <a:stretch/>
        </p:blipFill>
        <p:spPr>
          <a:xfrm rot="-327817">
            <a:off x="4010179" y="2110976"/>
            <a:ext cx="2679542" cy="16959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677333" y="609600"/>
            <a:ext cx="8596668" cy="1320800"/>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Trebuchet MS"/>
              <a:buNone/>
            </a:pPr>
            <a:r>
              <a:rPr b="0" i="0" lang="en-CA" sz="3600" u="none" cap="none" strike="noStrike">
                <a:solidFill>
                  <a:schemeClr val="accent1"/>
                </a:solidFill>
                <a:latin typeface="Trebuchet MS"/>
                <a:ea typeface="Trebuchet MS"/>
                <a:cs typeface="Trebuchet MS"/>
                <a:sym typeface="Trebuchet MS"/>
              </a:rPr>
              <a:t>Still to Come</a:t>
            </a:r>
          </a:p>
        </p:txBody>
      </p:sp>
      <p:sp>
        <p:nvSpPr>
          <p:cNvPr id="209" name="Shape 209"/>
          <p:cNvSpPr txBox="1"/>
          <p:nvPr>
            <p:ph idx="1" type="body"/>
          </p:nvPr>
        </p:nvSpPr>
        <p:spPr>
          <a:xfrm>
            <a:off x="952500" y="1771650"/>
            <a:ext cx="9268710" cy="4236318"/>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79999"/>
              <a:buFont typeface="Noto Sans Symbols"/>
              <a:buChar char="●"/>
            </a:pPr>
            <a:r>
              <a:rPr b="0" i="0" lang="en-CA" sz="1800" u="none" cap="none" strike="noStrike">
                <a:solidFill>
                  <a:srgbClr val="3F3F3F"/>
                </a:solidFill>
                <a:latin typeface="Trebuchet MS"/>
                <a:ea typeface="Trebuchet MS"/>
                <a:cs typeface="Trebuchet MS"/>
                <a:sym typeface="Trebuchet MS"/>
              </a:rPr>
              <a:t>Links to TQS for evaluations</a:t>
            </a:r>
          </a:p>
          <a:p>
            <a:pPr indent="-342900" lvl="0" marL="342900" marR="0" rtl="0" algn="l">
              <a:spcBef>
                <a:spcPts val="1000"/>
              </a:spcBef>
              <a:spcAft>
                <a:spcPts val="0"/>
              </a:spcAft>
              <a:buClr>
                <a:schemeClr val="accent1"/>
              </a:buClr>
              <a:buSzPct val="79999"/>
              <a:buFont typeface="Noto Sans Symbols"/>
              <a:buChar char="●"/>
            </a:pPr>
            <a:r>
              <a:rPr b="0" i="0" lang="en-CA" sz="1800" u="none" cap="none" strike="noStrike">
                <a:solidFill>
                  <a:srgbClr val="3F3F3F"/>
                </a:solidFill>
                <a:latin typeface="Trebuchet MS"/>
                <a:ea typeface="Trebuchet MS"/>
                <a:cs typeface="Trebuchet MS"/>
                <a:sym typeface="Trebuchet MS"/>
              </a:rPr>
              <a:t>Learning  guides</a:t>
            </a:r>
          </a:p>
          <a:p>
            <a:pPr indent="-342900" lvl="0" marL="342900" marR="0" rtl="0" algn="l">
              <a:spcBef>
                <a:spcPts val="1000"/>
              </a:spcBef>
              <a:spcAft>
                <a:spcPts val="0"/>
              </a:spcAft>
              <a:buClr>
                <a:schemeClr val="accent1"/>
              </a:buClr>
              <a:buSzPct val="79999"/>
              <a:buFont typeface="Noto Sans Symbols"/>
              <a:buChar char="●"/>
            </a:pPr>
            <a:r>
              <a:rPr b="0" i="0" lang="en-CA" sz="1800" u="none" cap="none" strike="noStrike">
                <a:solidFill>
                  <a:srgbClr val="3F3F3F"/>
                </a:solidFill>
                <a:latin typeface="Trebuchet MS"/>
                <a:ea typeface="Trebuchet MS"/>
                <a:cs typeface="Trebuchet MS"/>
                <a:sym typeface="Trebuchet MS"/>
              </a:rPr>
              <a:t>Suggestions for Community Engagement</a:t>
            </a:r>
          </a:p>
        </p:txBody>
      </p:sp>
      <p:pic>
        <p:nvPicPr>
          <p:cNvPr descr="http://earlylearningcentral.ca/wp-content/uploads/2011/08/Image011_12A.jpg" id="210" name="Shape 210"/>
          <p:cNvPicPr preferRelativeResize="0"/>
          <p:nvPr/>
        </p:nvPicPr>
        <p:blipFill rotWithShape="1">
          <a:blip r:embed="rId3">
            <a:alphaModFix/>
          </a:blip>
          <a:srcRect b="0" l="0" r="0" t="0"/>
          <a:stretch/>
        </p:blipFill>
        <p:spPr>
          <a:xfrm>
            <a:off x="6591300" y="1270000"/>
            <a:ext cx="4495800" cy="2992918"/>
          </a:xfrm>
          <a:prstGeom prst="rect">
            <a:avLst/>
          </a:prstGeom>
          <a:noFill/>
          <a:ln>
            <a:noFill/>
          </a:ln>
        </p:spPr>
      </p:pic>
      <p:sp>
        <p:nvSpPr>
          <p:cNvPr id="211" name="Shape 211"/>
          <p:cNvSpPr/>
          <p:nvPr/>
        </p:nvSpPr>
        <p:spPr>
          <a:xfrm>
            <a:off x="1885950" y="4852958"/>
            <a:ext cx="8610425" cy="1200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1" lang="en-CA" sz="1800">
                <a:solidFill>
                  <a:srgbClr val="000000"/>
                </a:solidFill>
                <a:latin typeface="Verdana"/>
                <a:ea typeface="Verdana"/>
                <a:cs typeface="Verdana"/>
                <a:sym typeface="Verdana"/>
              </a:rPr>
              <a:t>“Play nourishes every aspect of children’s development-</a:t>
            </a:r>
          </a:p>
          <a:p>
            <a:pPr indent="0" lvl="0" marL="0" marR="0" rtl="0" algn="l">
              <a:spcBef>
                <a:spcPts val="0"/>
              </a:spcBef>
              <a:buSzPct val="25000"/>
              <a:buNone/>
            </a:pPr>
            <a:r>
              <a:rPr b="1" i="1" lang="en-CA" sz="1800">
                <a:solidFill>
                  <a:srgbClr val="000000"/>
                </a:solidFill>
                <a:latin typeface="Verdana"/>
                <a:ea typeface="Verdana"/>
                <a:cs typeface="Verdana"/>
                <a:sym typeface="Verdana"/>
              </a:rPr>
              <a:t>	It forms the foundation of intellectual, social, physical, and emotional skills necessary for success in school and in life.”</a:t>
            </a:r>
            <a:r>
              <a:rPr lang="en-CA" sz="1800">
                <a:solidFill>
                  <a:srgbClr val="000000"/>
                </a:solidFill>
                <a:latin typeface="Verdana"/>
                <a:ea typeface="Verdana"/>
                <a:cs typeface="Verdana"/>
                <a:sym typeface="Verdana"/>
              </a:rPr>
              <a:t> </a:t>
            </a:r>
          </a:p>
          <a:p>
            <a:pPr indent="0" lvl="0" marL="0" marR="0" rtl="0" algn="r">
              <a:spcBef>
                <a:spcPts val="0"/>
              </a:spcBef>
              <a:buSzPct val="25000"/>
              <a:buNone/>
            </a:pPr>
            <a:r>
              <a:rPr lang="en-CA" sz="1800">
                <a:solidFill>
                  <a:srgbClr val="000000"/>
                </a:solidFill>
                <a:latin typeface="Verdana"/>
                <a:ea typeface="Verdana"/>
                <a:cs typeface="Verdana"/>
                <a:sym typeface="Verdana"/>
              </a:rPr>
              <a:t> Canadian Council on Learning</a:t>
            </a:r>
          </a:p>
        </p:txBody>
      </p:sp>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