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9144000"/>
  <p:notesSz cx="6858000" cy="9144000"/>
  <p:embeddedFontLst>
    <p:embeddedFont>
      <p:font typeface="Merriweather"/>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Merriweather-regular.fnt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Merriweather-italic.fntdata"/><Relationship Id="rId23" Type="http://schemas.openxmlformats.org/officeDocument/2006/relationships/slide" Target="slides/slide18.xml"/><Relationship Id="rId45" Type="http://schemas.openxmlformats.org/officeDocument/2006/relationships/font" Target="fonts/Merriweather-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Merriweather-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defRPr b="0" i="0" sz="1200" u="none" cap="none" strike="noStrike">
                <a:solidFill>
                  <a:schemeClr val="dk1"/>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4" y="0"/>
            <a:ext cx="2971799" cy="457200"/>
          </a:xfrm>
          <a:prstGeom prst="rect">
            <a:avLst/>
          </a:prstGeom>
          <a:noFill/>
          <a:ln>
            <a:noFill/>
          </a:ln>
        </p:spPr>
        <p:txBody>
          <a:bodyPr anchorCtr="0" anchor="t" bIns="91425" lIns="91425" rIns="91425" tIns="91425"/>
          <a:lstStyle>
            <a:lvl1pPr indent="0" lvl="0" marL="0" marR="0" rtl="0" algn="r">
              <a:spcBef>
                <a:spcPts val="0"/>
              </a:spcBef>
              <a:defRPr b="0" i="0" sz="1200" u="none" cap="none" strike="noStrike">
                <a:solidFill>
                  <a:schemeClr val="dk1"/>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1"/>
            <a:ext cx="5486399" cy="4114800"/>
          </a:xfrm>
          <a:prstGeom prst="rect">
            <a:avLst/>
          </a:prstGeom>
          <a:noFill/>
          <a:ln>
            <a:noFill/>
          </a:ln>
        </p:spPr>
        <p:txBody>
          <a:bodyPr anchorCtr="0" anchor="t" bIns="91425" lIns="91425" rIns="91425" tIns="91425"/>
          <a:lstStyle>
            <a:lvl1pPr indent="0" lvl="0" marL="0" marR="0" rtl="0" algn="l">
              <a:spcBef>
                <a:spcPts val="0"/>
              </a:spcBef>
              <a:defRPr b="0" i="0" sz="1200" u="none" cap="none" strike="noStrike">
                <a:solidFill>
                  <a:schemeClr val="dk1"/>
                </a:solidFill>
                <a:latin typeface="Calibri"/>
                <a:ea typeface="Calibri"/>
                <a:cs typeface="Calibri"/>
                <a:sym typeface="Calibri"/>
              </a:defRPr>
            </a:lvl1pPr>
            <a:lvl2pPr indent="0" lvl="1" marL="457200" marR="0" rtl="0" algn="l">
              <a:spcBef>
                <a:spcPts val="0"/>
              </a:spcBef>
              <a:defRPr b="0" i="0" sz="1200" u="none" cap="none" strike="noStrike">
                <a:solidFill>
                  <a:schemeClr val="dk1"/>
                </a:solidFill>
                <a:latin typeface="Calibri"/>
                <a:ea typeface="Calibri"/>
                <a:cs typeface="Calibri"/>
                <a:sym typeface="Calibri"/>
              </a:defRPr>
            </a:lvl2pPr>
            <a:lvl3pPr indent="0" lvl="2" marL="914400" marR="0" rtl="0" algn="l">
              <a:spcBef>
                <a:spcPts val="0"/>
              </a:spcBef>
              <a:defRPr b="0" i="0" sz="1200" u="none" cap="none" strike="noStrike">
                <a:solidFill>
                  <a:schemeClr val="dk1"/>
                </a:solidFill>
                <a:latin typeface="Calibri"/>
                <a:ea typeface="Calibri"/>
                <a:cs typeface="Calibri"/>
                <a:sym typeface="Calibri"/>
              </a:defRPr>
            </a:lvl3pPr>
            <a:lvl4pPr indent="0" lvl="3" marL="1371600" marR="0" rtl="0" algn="l">
              <a:spcBef>
                <a:spcPts val="0"/>
              </a:spcBef>
              <a:defRPr b="0" i="0" sz="1200" u="none" cap="none" strike="noStrike">
                <a:solidFill>
                  <a:schemeClr val="dk1"/>
                </a:solidFill>
                <a:latin typeface="Calibri"/>
                <a:ea typeface="Calibri"/>
                <a:cs typeface="Calibri"/>
                <a:sym typeface="Calibri"/>
              </a:defRPr>
            </a:lvl4pPr>
            <a:lvl5pPr indent="0" lvl="4" marL="1828800" marR="0" rtl="0" algn="l">
              <a:spcBef>
                <a:spcPts val="0"/>
              </a:spcBef>
              <a:defRPr b="0" i="0" sz="1200" u="none" cap="none" strike="noStrike">
                <a:solidFill>
                  <a:schemeClr val="dk1"/>
                </a:solidFill>
                <a:latin typeface="Calibri"/>
                <a:ea typeface="Calibri"/>
                <a:cs typeface="Calibri"/>
                <a:sym typeface="Calibri"/>
              </a:defRPr>
            </a:lvl5pPr>
            <a:lvl6pPr indent="0" lvl="5" marL="2286000" marR="0" rtl="0" algn="l">
              <a:spcBef>
                <a:spcPts val="0"/>
              </a:spcBef>
              <a:defRPr b="0" i="0" sz="1200" u="none" cap="none" strike="noStrike">
                <a:solidFill>
                  <a:schemeClr val="dk1"/>
                </a:solidFill>
                <a:latin typeface="Calibri"/>
                <a:ea typeface="Calibri"/>
                <a:cs typeface="Calibri"/>
                <a:sym typeface="Calibri"/>
              </a:defRPr>
            </a:lvl6pPr>
            <a:lvl7pPr indent="0" lvl="6" marL="2743200" marR="0" rtl="0" algn="l">
              <a:spcBef>
                <a:spcPts val="0"/>
              </a:spcBef>
              <a:defRPr b="0" i="0" sz="1200" u="none" cap="none" strike="noStrike">
                <a:solidFill>
                  <a:schemeClr val="dk1"/>
                </a:solidFill>
                <a:latin typeface="Calibri"/>
                <a:ea typeface="Calibri"/>
                <a:cs typeface="Calibri"/>
                <a:sym typeface="Calibri"/>
              </a:defRPr>
            </a:lvl7pPr>
            <a:lvl8pPr indent="0" lvl="7" marL="3200400" marR="0" rtl="0" algn="l">
              <a:spcBef>
                <a:spcPts val="0"/>
              </a:spcBef>
              <a:defRPr b="0" i="0" sz="1200" u="none" cap="none" strike="noStrike">
                <a:solidFill>
                  <a:schemeClr val="dk1"/>
                </a:solidFill>
                <a:latin typeface="Calibri"/>
                <a:ea typeface="Calibri"/>
                <a:cs typeface="Calibri"/>
                <a:sym typeface="Calibri"/>
              </a:defRPr>
            </a:lvl8pPr>
            <a:lvl9pPr indent="0" lvl="8" marL="3657600" marR="0" rtl="0" algn="l">
              <a:spcBef>
                <a:spcPts val="0"/>
              </a:spcBef>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defRPr b="0" i="0" sz="1200" u="none" cap="none" strike="noStrike">
                <a:solidFill>
                  <a:schemeClr val="dk1"/>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3" name="Shape 173"/>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Our purpose is to </a:t>
            </a:r>
            <a:r>
              <a:rPr lang="en-US"/>
              <a:t>support early learning, understanding with </a:t>
            </a:r>
            <a:r>
              <a:rPr b="0" i="0" lang="en-US" sz="1200" u="none" cap="none" strike="noStrike">
                <a:solidFill>
                  <a:schemeClr val="dk1"/>
                </a:solidFill>
                <a:latin typeface="Calibri"/>
                <a:ea typeface="Calibri"/>
                <a:cs typeface="Calibri"/>
                <a:sym typeface="Calibri"/>
              </a:rPr>
              <a:t>teachers, parents, administrators, community partners </a:t>
            </a:r>
            <a:r>
              <a:rPr lang="en-US"/>
              <a:t>to ensure that</a:t>
            </a:r>
            <a:r>
              <a:rPr b="0" i="0" lang="en-US" sz="1200" u="none" cap="none" strike="noStrike">
                <a:solidFill>
                  <a:schemeClr val="dk1"/>
                </a:solidFill>
                <a:latin typeface="Calibri"/>
                <a:ea typeface="Calibri"/>
                <a:cs typeface="Calibri"/>
                <a:sym typeface="Calibri"/>
              </a:rPr>
              <a:t> ou</a:t>
            </a:r>
            <a:r>
              <a:rPr lang="en-US"/>
              <a:t>r </a:t>
            </a:r>
            <a:r>
              <a:rPr b="0" i="0" lang="en-US" sz="1200" u="none" cap="none" strike="noStrike">
                <a:solidFill>
                  <a:schemeClr val="dk1"/>
                </a:solidFill>
                <a:latin typeface="Calibri"/>
                <a:ea typeface="Calibri"/>
                <a:cs typeface="Calibri"/>
                <a:sym typeface="Calibri"/>
              </a:rPr>
              <a:t>youngest citizens </a:t>
            </a:r>
            <a:r>
              <a:rPr lang="en-US"/>
              <a:t>have a opportunity to build strong foundations that will ensure their success now and in the future</a:t>
            </a:r>
            <a:r>
              <a:rPr b="0" i="0" lang="en-US" sz="1200" u="none" cap="none" strike="noStrike">
                <a:solidFill>
                  <a:schemeClr val="dk1"/>
                </a:solidFill>
                <a:latin typeface="Calibri"/>
                <a:ea typeface="Calibri"/>
                <a:cs typeface="Calibri"/>
                <a:sym typeface="Calibri"/>
              </a:rPr>
              <a:t>.</a:t>
            </a:r>
          </a:p>
        </p:txBody>
      </p:sp>
      <p:sp>
        <p:nvSpPr>
          <p:cNvPr id="174" name="Shape 174"/>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4" name="Shape 274"/>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This is what Early Learning looks like in MHSD 76 – this story board was generated by our E</a:t>
            </a:r>
            <a:r>
              <a:rPr lang="en-US"/>
              <a:t>arly Learning Program</a:t>
            </a:r>
            <a:r>
              <a:rPr b="0" i="0" lang="en-US" sz="1200" u="none" cap="none" strike="noStrike">
                <a:solidFill>
                  <a:schemeClr val="dk1"/>
                </a:solidFill>
                <a:latin typeface="Calibri"/>
                <a:ea typeface="Calibri"/>
                <a:cs typeface="Calibri"/>
                <a:sym typeface="Calibri"/>
              </a:rPr>
              <a:t> and Kindergarten teachers and we were really impressed and delighted that this is their vision for our youngest children 2.6 to 6 years of age.  </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You can see that Play Based Learning is the central piece of their early learning pedagogy.</a:t>
            </a:r>
          </a:p>
        </p:txBody>
      </p:sp>
      <p:sp>
        <p:nvSpPr>
          <p:cNvPr id="275" name="Shape 275"/>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0" name="Shape 280"/>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Children are natural learners, full of wonder and curiosity about their world</a:t>
            </a:r>
          </a:p>
        </p:txBody>
      </p:sp>
      <p:sp>
        <p:nvSpPr>
          <p:cNvPr id="281" name="Shape 281"/>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8" name="Shape 288"/>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It has been defined as an activity that is done for its own sake because it is flexible and positive</a:t>
            </a:r>
          </a:p>
        </p:txBody>
      </p:sp>
      <p:sp>
        <p:nvSpPr>
          <p:cNvPr id="289" name="Shape 289"/>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5" name="Shape 295"/>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All areas of development are tended to as children engage in play.  They are provided endless opportunities to work through social/emotional interactions developing their ability to make friends and a better understanding of themselves.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At least 60 minutes per day should be spent in uninterrupted play.</a:t>
            </a:r>
          </a:p>
        </p:txBody>
      </p:sp>
      <p:sp>
        <p:nvSpPr>
          <p:cNvPr id="296" name="Shape 296"/>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1" name="Shape 301"/>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Play is essential for learning how to make friends and how to get along.  These are the building blocks for school readiness and academic learning. Brain research tells us that children who experience play based environments have stronger social skills, less aggression, less anger, more prepared to take risks, more prepared to be imaginative.</a:t>
            </a:r>
          </a:p>
          <a:p>
            <a:pPr indent="0" lvl="0" marL="0" marR="0" rtl="0" algn="l">
              <a:spcBef>
                <a:spcPts val="0"/>
              </a:spcBef>
              <a:buSzPct val="25000"/>
              <a:buNone/>
            </a:pPr>
            <a:r>
              <a:rPr lang="en-US"/>
              <a:t>Research suggests that children demonstrate their most advanced language skills during play - such as when they are playing rhyming games, making “shopping lists”, playing different pretend characters and “reading” story books to stuffed animals.</a:t>
            </a:r>
          </a:p>
        </p:txBody>
      </p:sp>
      <p:sp>
        <p:nvSpPr>
          <p:cNvPr id="302" name="Shape 302"/>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8" name="Shape 308"/>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Brown, Diamond, Pellis &amp; Pellis state that</a:t>
            </a:r>
            <a:br>
              <a:rPr b="0" i="0" lang="en-US" sz="1200" u="none" cap="none" strike="noStrike">
                <a:solidFill>
                  <a:schemeClr val="dk1"/>
                </a:solidFill>
                <a:latin typeface="Calibri"/>
                <a:ea typeface="Calibri"/>
                <a:cs typeface="Calibri"/>
                <a:sym typeface="Calibri"/>
              </a:rPr>
            </a:b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ability to </a:t>
            </a:r>
            <a:r>
              <a:rPr b="0" i="1" lang="en-US" sz="1200" u="none" cap="none" strike="noStrike">
                <a:solidFill>
                  <a:schemeClr val="dk1"/>
                </a:solidFill>
                <a:latin typeface="Calibri"/>
                <a:ea typeface="Calibri"/>
                <a:cs typeface="Calibri"/>
                <a:sym typeface="Calibri"/>
              </a:rPr>
              <a:t>self-regulate - </a:t>
            </a:r>
            <a:r>
              <a:rPr b="0" i="0" lang="en-US" sz="1200" u="none" cap="none" strike="noStrike">
                <a:solidFill>
                  <a:schemeClr val="dk1"/>
                </a:solidFill>
                <a:latin typeface="Calibri"/>
                <a:ea typeface="Calibri"/>
                <a:cs typeface="Calibri"/>
                <a:sym typeface="Calibri"/>
              </a:rPr>
              <a:t>social, emotional and cognitive behaviours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has a stronger association with academic achievement than IQ or entry-level reading or math skills.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rough and tumble play is an essential building block for developng self regulation.</a:t>
            </a:r>
          </a:p>
          <a:p>
            <a:pPr indent="0" lvl="0" marL="0" marR="0" rtl="0" algn="l">
              <a:spcBef>
                <a:spcPts val="0"/>
              </a:spcBef>
              <a:buSzPct val="25000"/>
              <a:buNone/>
            </a:pP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a:t>
            </a:r>
            <a:br>
              <a:rPr b="0" i="0" lang="en-US" sz="1200" u="none" cap="none" strike="noStrike">
                <a:solidFill>
                  <a:schemeClr val="dk1"/>
                </a:solidFill>
                <a:latin typeface="Calibri"/>
                <a:ea typeface="Calibri"/>
                <a:cs typeface="Calibri"/>
                <a:sym typeface="Calibri"/>
              </a:rPr>
            </a:br>
          </a:p>
        </p:txBody>
      </p:sp>
      <p:sp>
        <p:nvSpPr>
          <p:cNvPr id="309" name="Shape 309"/>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5" name="Shape 315"/>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Scientists now know a major ingredient in this developmental process is the “serve and return” relationship between children and adults. A young child’s natural curiosity and desire to learn and the teacher’s encouraging response shapes the quality of the child’s early learning experience.</a:t>
            </a:r>
          </a:p>
        </p:txBody>
      </p:sp>
      <p:sp>
        <p:nvSpPr>
          <p:cNvPr id="316" name="Shape 316"/>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9" name="Shape 329"/>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Hand out brief overview</a:t>
            </a:r>
          </a:p>
        </p:txBody>
      </p:sp>
      <p:sp>
        <p:nvSpPr>
          <p:cNvPr id="330" name="Shape 330"/>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6" name="Shape 3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1" name="Shape 181"/>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Across the nation and around the world, efforts are being made to improve early childhood policies and practices.  What happens to children in their first few years of life has a profound influence on their relative success or failure in school and in life in general.  </a:t>
            </a:r>
            <a:r>
              <a:rPr b="1" i="1" lang="en-US" sz="1200" u="none" cap="none" strike="noStrike">
                <a:solidFill>
                  <a:schemeClr val="dk1"/>
                </a:solidFill>
                <a:latin typeface="Calibri"/>
                <a:ea typeface="Calibri"/>
                <a:cs typeface="Calibri"/>
                <a:sym typeface="Calibri"/>
              </a:rPr>
              <a:t>Refer to research page Galileo  - Research That informs Action notes</a:t>
            </a:r>
          </a:p>
        </p:txBody>
      </p:sp>
      <p:sp>
        <p:nvSpPr>
          <p:cNvPr id="182" name="Shape 182"/>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2" name="Shape 342"/>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Therefore our most important goal is to inspire delight, curiosity, and inquiry in the classroom.  These are the greatest gifts our teachers can give a child.</a:t>
            </a:r>
          </a:p>
        </p:txBody>
      </p:sp>
      <p:sp>
        <p:nvSpPr>
          <p:cNvPr id="343" name="Shape 343"/>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8" name="Shape 348"/>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One school district chose to focus over the past 5 years on </a:t>
            </a:r>
            <a:r>
              <a:rPr b="0" i="0" lang="en-US" sz="1200" u="none" cap="none" strike="noStrike">
                <a:solidFill>
                  <a:schemeClr val="dk1"/>
                </a:solidFill>
                <a:latin typeface="Calibri"/>
                <a:ea typeface="Calibri"/>
                <a:cs typeface="Calibri"/>
                <a:sym typeface="Calibri"/>
              </a:rPr>
              <a:t>paying close attention to building the classroom environment and nurturing </a:t>
            </a:r>
            <a:r>
              <a:rPr lang="en-US"/>
              <a:t>their</a:t>
            </a:r>
            <a:r>
              <a:rPr b="0" i="0" lang="en-US" sz="1200" u="none" cap="none" strike="noStrike">
                <a:solidFill>
                  <a:schemeClr val="dk1"/>
                </a:solidFill>
                <a:latin typeface="Calibri"/>
                <a:ea typeface="Calibri"/>
                <a:cs typeface="Calibri"/>
                <a:sym typeface="Calibri"/>
              </a:rPr>
              <a:t> teacher</a:t>
            </a:r>
            <a:r>
              <a:rPr lang="en-US"/>
              <a:t>s’</a:t>
            </a:r>
            <a:r>
              <a:rPr b="0" i="0" lang="en-US" sz="1200" u="none" cap="none" strike="noStrike">
                <a:solidFill>
                  <a:schemeClr val="dk1"/>
                </a:solidFill>
                <a:latin typeface="Calibri"/>
                <a:ea typeface="Calibri"/>
                <a:cs typeface="Calibri"/>
                <a:sym typeface="Calibri"/>
              </a:rPr>
              <a:t> understanding of the emergent curriculum and documentation.  </a:t>
            </a:r>
          </a:p>
        </p:txBody>
      </p:sp>
      <p:sp>
        <p:nvSpPr>
          <p:cNvPr id="349" name="Shape 349"/>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5" name="Shape 355"/>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next slides will depict 5 key elements of early childhood environments.</a:t>
            </a:r>
          </a:p>
        </p:txBody>
      </p:sp>
      <p:sp>
        <p:nvSpPr>
          <p:cNvPr id="356" name="Shape 356"/>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1" name="Shape 361"/>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Cozy and homelike elements for building relationships</a:t>
            </a:r>
          </a:p>
        </p:txBody>
      </p:sp>
      <p:sp>
        <p:nvSpPr>
          <p:cNvPr id="362" name="Shape 362"/>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8" name="Shape 368"/>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Flexible space and open-ended materials in the environment</a:t>
            </a:r>
            <a:br>
              <a:rPr b="0" i="0" lang="en-US" sz="1200" u="none" cap="none" strike="noStrike">
                <a:solidFill>
                  <a:schemeClr val="dk1"/>
                </a:solidFill>
                <a:latin typeface="Calibri"/>
                <a:ea typeface="Calibri"/>
                <a:cs typeface="Calibri"/>
                <a:sym typeface="Calibri"/>
              </a:rPr>
            </a:br>
          </a:p>
        </p:txBody>
      </p:sp>
      <p:sp>
        <p:nvSpPr>
          <p:cNvPr id="369" name="Shape 369"/>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5" name="Shape 375"/>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Natural elements that engage our senses and connect us to nature</a:t>
            </a:r>
          </a:p>
        </p:txBody>
      </p:sp>
      <p:sp>
        <p:nvSpPr>
          <p:cNvPr id="376" name="Shape 376"/>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5" name="Shape 385"/>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Objects to provoke wonder, curiosity and intellectual engagement</a:t>
            </a:r>
          </a:p>
        </p:txBody>
      </p:sp>
      <p:sp>
        <p:nvSpPr>
          <p:cNvPr id="386" name="Shape 386"/>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94" name="Shape 394"/>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And lastly, creating authentic learning experiences.</a:t>
            </a:r>
            <a:br>
              <a:rPr b="0" i="0" lang="en-US" sz="1200" u="none" cap="none" strike="noStrike">
                <a:solidFill>
                  <a:schemeClr val="dk1"/>
                </a:solidFill>
                <a:latin typeface="Calibri"/>
                <a:ea typeface="Calibri"/>
                <a:cs typeface="Calibri"/>
                <a:sym typeface="Calibri"/>
              </a:rPr>
            </a:br>
          </a:p>
        </p:txBody>
      </p:sp>
      <p:sp>
        <p:nvSpPr>
          <p:cNvPr id="395" name="Shape 395"/>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7" name="Shape 407"/>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Educators believe that children are creative and capable thinkers,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They respond to curricular goals in meaningful and authentic ways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Their wondrous questions become the seeds for learning and</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encourage children to invent theories and seek out answers.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Teachers move past observing to </a:t>
            </a:r>
            <a:r>
              <a:rPr b="0" i="1" lang="en-US" sz="1200" u="none" cap="none" strike="noStrike">
                <a:solidFill>
                  <a:schemeClr val="dk1"/>
                </a:solidFill>
                <a:latin typeface="Calibri"/>
                <a:ea typeface="Calibri"/>
                <a:cs typeface="Calibri"/>
                <a:sym typeface="Calibri"/>
              </a:rPr>
              <a:t>studying</a:t>
            </a:r>
            <a:r>
              <a:rPr b="0" i="0" lang="en-US" sz="1200" u="none" cap="none" strike="noStrike">
                <a:solidFill>
                  <a:schemeClr val="dk1"/>
                </a:solidFill>
                <a:latin typeface="Calibri"/>
                <a:ea typeface="Calibri"/>
                <a:cs typeface="Calibri"/>
                <a:sym typeface="Calibri"/>
              </a:rPr>
              <a:t> children and their development, interests and thoughts.</a:t>
            </a:r>
          </a:p>
        </p:txBody>
      </p:sp>
      <p:sp>
        <p:nvSpPr>
          <p:cNvPr id="408" name="Shape 408"/>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14" name="Shape 414"/>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While framed by the teacher, it is child initiated, allowing for collaboration between children and teachers, giving everyone a voice.</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It is responsive to the child, thereby allowing teachers to build upon existing interests.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 it’s practice, the teacher takes on the role of facilitator, taking what she sees and hears, and bringing to children the opportunity to discover more, dig deeper, and construct further knowledge.</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It is flexible in that curriculum planning, rather than being done well in advance, is constantly developing.  Curriculum is dynamic!</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It enables children’s learning and thinking to be made visible through varied forms of documentation.</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15" name="Shape 415"/>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8" name="Shape 188"/>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The Early Child Development Mapping Project (ECMap) funded and led by Alberta Education was a 5 year research initiative to provide a better understanding of how young children are doing and to help communities support positive early development.</a:t>
            </a: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April 2014, the provincial overview and community profiles were published.</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By age five, 25 per cent of kindergarten-aged children in Canada are considered developmentally vulnerable. One of out every four five-year-olds struggles with basic age-appropriate tasks, such as holding a pencil, climbing stairs, following instructions and getting along with other children. (1)</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Results show that in Alberta, 29 per cent are struggling developmentally. (2)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In </a:t>
            </a:r>
            <a:r>
              <a:rPr b="0" i="0" lang="en-US" sz="1200" u="none" cap="none" strike="noStrike">
                <a:solidFill>
                  <a:srgbClr val="FF0000"/>
                </a:solidFill>
                <a:latin typeface="Arial"/>
                <a:ea typeface="Arial"/>
                <a:cs typeface="Arial"/>
                <a:sym typeface="Arial"/>
              </a:rPr>
              <a:t>(NAME </a:t>
            </a:r>
            <a:r>
              <a:rPr lang="en-US">
                <a:solidFill>
                  <a:srgbClr val="FF0000"/>
                </a:solidFill>
                <a:latin typeface="Arial"/>
                <a:ea typeface="Arial"/>
                <a:cs typeface="Arial"/>
                <a:sym typeface="Arial"/>
              </a:rPr>
              <a:t>YOUR TOWN)</a:t>
            </a:r>
            <a:r>
              <a:rPr b="0" i="0" lang="en-US" sz="1200" u="none" cap="none" strike="noStrike">
                <a:solidFill>
                  <a:schemeClr val="dk1"/>
                </a:solidFill>
                <a:latin typeface="Arial"/>
                <a:ea typeface="Arial"/>
                <a:cs typeface="Arial"/>
                <a:sym typeface="Arial"/>
              </a:rPr>
              <a:t> we see results from the EC Map project that indicates our children are</a:t>
            </a:r>
            <a:r>
              <a:rPr b="0" i="0" lang="en-US" sz="1200" u="none" cap="none" strike="noStrike">
                <a:solidFill>
                  <a:srgbClr val="FF0000"/>
                </a:solidFill>
                <a:latin typeface="Arial"/>
                <a:ea typeface="Arial"/>
                <a:cs typeface="Arial"/>
                <a:sym typeface="Arial"/>
              </a:rPr>
              <a:t> (a</a:t>
            </a:r>
            <a:r>
              <a:rPr b="0" i="0" lang="en-US" sz="1200" u="none" cap="none" strike="noStrike">
                <a:solidFill>
                  <a:srgbClr val="FF0000"/>
                </a:solidFill>
                <a:latin typeface="Arial"/>
                <a:ea typeface="Arial"/>
                <a:cs typeface="Arial"/>
                <a:sym typeface="Arial"/>
              </a:rPr>
              <a:t>bove</a:t>
            </a:r>
            <a:r>
              <a:rPr lang="en-US">
                <a:solidFill>
                  <a:srgbClr val="FF0000"/>
                </a:solidFill>
                <a:latin typeface="Arial"/>
                <a:ea typeface="Arial"/>
                <a:cs typeface="Arial"/>
                <a:sym typeface="Arial"/>
              </a:rPr>
              <a:t>/below)</a:t>
            </a:r>
            <a:r>
              <a:rPr b="0" i="0" lang="en-US" sz="1200" u="none" cap="none" strike="noStrike">
                <a:solidFill>
                  <a:schemeClr val="dk1"/>
                </a:solidFill>
                <a:latin typeface="Arial"/>
                <a:ea typeface="Arial"/>
                <a:cs typeface="Arial"/>
                <a:sym typeface="Arial"/>
              </a:rPr>
              <a:t> the provincial and national average in developmental delays in </a:t>
            </a:r>
            <a:r>
              <a:rPr lang="en-US">
                <a:latin typeface="Arial"/>
                <a:ea typeface="Arial"/>
                <a:cs typeface="Arial"/>
                <a:sym typeface="Arial"/>
              </a:rPr>
              <a:t>these </a:t>
            </a:r>
            <a:r>
              <a:rPr b="0" i="0" lang="en-US" sz="1200" u="none" cap="none" strike="noStrike">
                <a:solidFill>
                  <a:schemeClr val="dk1"/>
                </a:solidFill>
                <a:latin typeface="Arial"/>
                <a:ea typeface="Arial"/>
                <a:cs typeface="Arial"/>
                <a:sym typeface="Arial"/>
              </a:rPr>
              <a:t>areas of development </a:t>
            </a:r>
            <a:r>
              <a:rPr lang="en-US">
                <a:solidFill>
                  <a:srgbClr val="FF0000"/>
                </a:solidFill>
                <a:latin typeface="Arial"/>
                <a:ea typeface="Arial"/>
                <a:cs typeface="Arial"/>
                <a:sym typeface="Arial"/>
              </a:rPr>
              <a:t>…………</a:t>
            </a:r>
            <a:r>
              <a:rPr b="0" i="0" lang="en-US" sz="1200" u="none" cap="none" strike="noStrike">
                <a:solidFill>
                  <a:srgbClr val="FF0000"/>
                </a:solidFill>
                <a:latin typeface="Arial"/>
                <a:ea typeface="Arial"/>
                <a:cs typeface="Arial"/>
                <a:sym typeface="Arial"/>
              </a:rPr>
              <a:t>..</a:t>
            </a:r>
            <a:r>
              <a:rPr b="0" i="0" lang="en-US" sz="1200" u="none" cap="none" strike="noStrike">
                <a:solidFill>
                  <a:schemeClr val="dk1"/>
                </a:solidFill>
                <a:latin typeface="Arial"/>
                <a:ea typeface="Arial"/>
                <a:cs typeface="Arial"/>
                <a:sym typeface="Arial"/>
              </a:rPr>
              <a:t>.</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1" i="0" lang="en-US" sz="1200" u="none" cap="none" strike="noStrike">
                <a:solidFill>
                  <a:schemeClr val="dk1"/>
                </a:solidFill>
                <a:latin typeface="Arial"/>
                <a:ea typeface="Arial"/>
                <a:cs typeface="Arial"/>
                <a:sym typeface="Arial"/>
              </a:rPr>
              <a:t>This percentage does not include children with severe disabilities. (3) The  number of children receiving PUF were not entered in to the data.</a:t>
            </a:r>
          </a:p>
          <a:p>
            <a:pPr indent="0" lvl="0" marL="0" marR="0" rtl="0" algn="l">
              <a:spcBef>
                <a:spcPts val="0"/>
              </a:spcBef>
              <a:buSzPct val="25000"/>
              <a:buNone/>
            </a:pPr>
            <a:r>
              <a:t/>
            </a:r>
            <a:endParaRPr b="1"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Many experts say that a great deal of early childhood development vulnerability and many development-related problems may be preventable. (4)</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lang="en-US">
                <a:latin typeface="Arial"/>
                <a:ea typeface="Arial"/>
                <a:cs typeface="Arial"/>
                <a:sym typeface="Arial"/>
              </a:rPr>
              <a:t>We have access to all the data about </a:t>
            </a:r>
            <a:r>
              <a:rPr lang="en-US">
                <a:solidFill>
                  <a:srgbClr val="FF0000"/>
                </a:solidFill>
                <a:latin typeface="Arial"/>
                <a:ea typeface="Arial"/>
                <a:cs typeface="Arial"/>
                <a:sym typeface="Arial"/>
              </a:rPr>
              <a:t>(YOUR TOWN)</a:t>
            </a:r>
            <a:r>
              <a:rPr lang="en-US">
                <a:latin typeface="Arial"/>
                <a:ea typeface="Arial"/>
                <a:cs typeface="Arial"/>
                <a:sym typeface="Arial"/>
              </a:rPr>
              <a:t> and this I can share with you later.</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89" name="Shape 189"/>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2" name="Shape 422"/>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Documentation is a powerful tool for assessment and communication that inspires children and educators to reflect upon their experiences as learners.</a:t>
            </a:r>
          </a:p>
          <a:p>
            <a:pPr indent="0" lvl="0" marL="0" marR="0" rtl="0" algn="l">
              <a:spcBef>
                <a:spcPts val="0"/>
              </a:spcBef>
              <a:buSzPct val="25000"/>
              <a:buNone/>
            </a:pPr>
            <a:r>
              <a:rPr lang="en-US"/>
              <a:t>Making Learning Visible, Harvard Graduate School of Education. There is a handout in the EL Binder on Google Docs. that explains this.</a:t>
            </a:r>
          </a:p>
        </p:txBody>
      </p:sp>
      <p:sp>
        <p:nvSpPr>
          <p:cNvPr id="423" name="Shape 423"/>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9" name="Shape 429"/>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Documentation involves a specific question that guides the process and that question is more authentic if it comes from the children.</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Collectively analyzing, interpreting, and evaluating individual and group observations; it is strengthened by multiple perspectives.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use of multiple languages (different ways of representing and expressing thinking in various media and symbol systems).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It is not only retrospective, it is also prospective.  It shapes the design of future contexts for learning. </a:t>
            </a:r>
          </a:p>
          <a:p>
            <a:pPr indent="0" lvl="0" marL="0" marR="0" rtl="0" algn="l">
              <a:spcBef>
                <a:spcPts val="0"/>
              </a:spcBef>
              <a:buSzPct val="25000"/>
              <a:buNone/>
            </a:pPr>
            <a:r>
              <a:rPr b="0" i="0" lang="en-US" sz="1100" u="none" cap="none" strike="noStrike">
                <a:solidFill>
                  <a:schemeClr val="dk1"/>
                </a:solidFill>
                <a:latin typeface="Calibri"/>
                <a:ea typeface="Calibri"/>
                <a:cs typeface="Calibri"/>
                <a:sym typeface="Calibri"/>
              </a:rPr>
              <a:t>							MLV (2005)</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30" name="Shape 430"/>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5" name="Shape 435"/>
        <p:cNvGrpSpPr/>
        <p:nvPr/>
      </p:nvGrpSpPr>
      <p:grpSpPr>
        <a:xfrm>
          <a:off x="0" y="0"/>
          <a:ext cx="0" cy="0"/>
          <a:chOff x="0" y="0"/>
          <a:chExt cx="0" cy="0"/>
        </a:xfrm>
      </p:grpSpPr>
      <p:sp>
        <p:nvSpPr>
          <p:cNvPr id="436" name="Shape 436"/>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rPr lang="en-US"/>
              <a:t>The inquiry begins by framing the question. The teacher then records, observes and collects artifacts. </a:t>
            </a:r>
          </a:p>
          <a:p>
            <a:pPr lvl="0">
              <a:spcBef>
                <a:spcPts val="0"/>
              </a:spcBef>
              <a:buNone/>
            </a:pPr>
            <a:r>
              <a:rPr lang="en-US"/>
              <a:t>And then goes on to organize these artifacts and observations.</a:t>
            </a:r>
          </a:p>
          <a:p>
            <a:pPr lvl="0">
              <a:spcBef>
                <a:spcPts val="0"/>
              </a:spcBef>
              <a:buNone/>
            </a:pPr>
            <a:r>
              <a:rPr lang="en-US"/>
              <a:t>Time is then spent analyzing, building theories and reframing the question, then reflecting and responding to the question.</a:t>
            </a:r>
          </a:p>
          <a:p>
            <a:pPr lvl="0">
              <a:spcBef>
                <a:spcPts val="0"/>
              </a:spcBef>
              <a:buNone/>
            </a:pPr>
            <a:r>
              <a:rPr lang="en-US"/>
              <a:t>This leads back to framing the next question.</a:t>
            </a:r>
          </a:p>
        </p:txBody>
      </p:sp>
      <p:sp>
        <p:nvSpPr>
          <p:cNvPr id="437" name="Shape 4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42" name="Shape 442"/>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1" lang="en-US" sz="1200" u="none" cap="none" strike="noStrike">
                <a:solidFill>
                  <a:schemeClr val="dk1"/>
                </a:solidFill>
                <a:latin typeface="Calibri"/>
                <a:ea typeface="Calibri"/>
                <a:cs typeface="Calibri"/>
                <a:sym typeface="Calibri"/>
              </a:rPr>
              <a:t>Moving forward with Documentation </a:t>
            </a:r>
            <a:r>
              <a:rPr b="0" i="0" lang="en-US" sz="1200" u="none" cap="none" strike="noStrike">
                <a:solidFill>
                  <a:schemeClr val="dk1"/>
                </a:solidFill>
                <a:latin typeface="Calibri"/>
                <a:ea typeface="Calibri"/>
                <a:cs typeface="Calibri"/>
                <a:sym typeface="Calibri"/>
              </a:rPr>
              <a:t> requires our teachers to support and guide learning as it emerges naturally inside the school, in the natural world, and in our community as a whole.  </a:t>
            </a:r>
            <a:r>
              <a:rPr b="1" i="1" lang="en-US" sz="1200" u="none" cap="none" strike="noStrike">
                <a:solidFill>
                  <a:schemeClr val="dk1"/>
                </a:solidFill>
                <a:latin typeface="Calibri"/>
                <a:ea typeface="Calibri"/>
                <a:cs typeface="Calibri"/>
                <a:sym typeface="Calibri"/>
              </a:rPr>
              <a:t>An Excellent start to learning.</a:t>
            </a:r>
          </a:p>
        </p:txBody>
      </p:sp>
      <p:sp>
        <p:nvSpPr>
          <p:cNvPr id="443" name="Shape 443"/>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6" name="Shape 446"/>
        <p:cNvGrpSpPr/>
        <p:nvPr/>
      </p:nvGrpSpPr>
      <p:grpSpPr>
        <a:xfrm>
          <a:off x="0" y="0"/>
          <a:ext cx="0" cy="0"/>
          <a:chOff x="0" y="0"/>
          <a:chExt cx="0" cy="0"/>
        </a:xfrm>
      </p:grpSpPr>
      <p:sp>
        <p:nvSpPr>
          <p:cNvPr id="447" name="Shape 4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48" name="Shape 448"/>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We looked earlier at </a:t>
            </a:r>
            <a:r>
              <a:rPr b="0" i="0" lang="en-US" sz="1200" u="none" cap="none" strike="noStrike">
                <a:solidFill>
                  <a:schemeClr val="dk1"/>
                </a:solidFill>
                <a:latin typeface="Calibri"/>
                <a:ea typeface="Calibri"/>
                <a:cs typeface="Calibri"/>
                <a:sym typeface="Calibri"/>
              </a:rPr>
              <a:t>the Kindergarten Program Statement – this is a</a:t>
            </a:r>
            <a:r>
              <a:rPr lang="en-US"/>
              <a:t> summary</a:t>
            </a:r>
            <a:r>
              <a:rPr b="0" i="0" lang="en-US" sz="1200" u="none" cap="none" strike="noStrike">
                <a:solidFill>
                  <a:schemeClr val="dk1"/>
                </a:solidFill>
                <a:latin typeface="Calibri"/>
                <a:ea typeface="Calibri"/>
                <a:cs typeface="Calibri"/>
                <a:sym typeface="Calibri"/>
              </a:rPr>
              <a:t> overview of the kindergarten curriculum has been created to support</a:t>
            </a:r>
            <a:r>
              <a:rPr lang="en-US"/>
              <a:t> parents as they understand the goals of Kindergarten</a:t>
            </a:r>
            <a:r>
              <a:rPr b="0" i="0" lang="en-US" sz="1200" u="none" cap="none" strike="noStrike">
                <a:solidFill>
                  <a:schemeClr val="dk1"/>
                </a:solidFill>
                <a:latin typeface="Calibri"/>
                <a:ea typeface="Calibri"/>
                <a:cs typeface="Calibri"/>
                <a:sym typeface="Calibri"/>
              </a:rPr>
              <a:t>.</a:t>
            </a:r>
          </a:p>
        </p:txBody>
      </p:sp>
      <p:sp>
        <p:nvSpPr>
          <p:cNvPr id="449" name="Shape 449"/>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rPr lang="en-US"/>
              <a:t>When we plan for play we design experiences and provide provocations. We access resources, then we observe,  we brainstorm possibilities, select outcomes, goals and objectives, then we design experiences and provide provocations and so the cycle continues.</a:t>
            </a:r>
          </a:p>
        </p:txBody>
      </p:sp>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0" name="Shape 460"/>
        <p:cNvGrpSpPr/>
        <p:nvPr/>
      </p:nvGrpSpPr>
      <p:grpSpPr>
        <a:xfrm>
          <a:off x="0" y="0"/>
          <a:ext cx="0" cy="0"/>
          <a:chOff x="0" y="0"/>
          <a:chExt cx="0" cy="0"/>
        </a:xfrm>
      </p:grpSpPr>
      <p:sp>
        <p:nvSpPr>
          <p:cNvPr id="461" name="Shape 461"/>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rPr lang="en-US"/>
              <a:t>A wonderful way to assess is to document the observations and accumulate the demonstrations of learning in a portfolio.</a:t>
            </a:r>
          </a:p>
        </p:txBody>
      </p:sp>
      <p:sp>
        <p:nvSpPr>
          <p:cNvPr id="462" name="Shape 4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6" name="Shape 466"/>
        <p:cNvGrpSpPr/>
        <p:nvPr/>
      </p:nvGrpSpPr>
      <p:grpSpPr>
        <a:xfrm>
          <a:off x="0" y="0"/>
          <a:ext cx="0" cy="0"/>
          <a:chOff x="0" y="0"/>
          <a:chExt cx="0" cy="0"/>
        </a:xfrm>
      </p:grpSpPr>
      <p:sp>
        <p:nvSpPr>
          <p:cNvPr id="467" name="Shape 467"/>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68" name="Shape 4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74" name="Shape 4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6" name="Shape 196"/>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We know a great deal more about the importance of the early years thanks to the explosion of research since the 1990s. The brain is extremely sensitive to environmental influences, both physical and social, at this time. A child’s early experiences shape the structure of the brain as it adapts to its environment. The quality of these early experiences, positive or negative, lays the foundation for all later development.  And it affects how well children will do at school and at work, self-confidence, ability to cope, behaviour, relationships, and lifelong physical and mental health.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This slide shows the sensitive periods in early brain development. For example, the years between three and four are a highly sensitive period for the development of peer social skills. Each stage of brain development is affected by previous development and becomes increasingly complex. The brain acquires the tool kit it needs for all later development and learning during the early years. The potential to affect positive change during this time is enormous. A positive early start is essential to a child’s future success and well-being.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97" name="Shape 197"/>
          <p:cNvSpPr txBox="1"/>
          <p:nvPr>
            <p:ph idx="10" type="dt"/>
          </p:nvPr>
        </p:nvSpPr>
        <p:spPr>
          <a:xfrm>
            <a:off x="3884614" y="0"/>
            <a:ext cx="2971799" cy="4572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200" u="none" cap="none" strike="noStrike">
                <a:solidFill>
                  <a:schemeClr val="dk1"/>
                </a:solidFill>
                <a:latin typeface="Calibri"/>
                <a:ea typeface="Calibri"/>
                <a:cs typeface="Calibri"/>
                <a:sym typeface="Calibri"/>
              </a:rPr>
              <a:t>11/17/2015</a:t>
            </a:r>
          </a:p>
        </p:txBody>
      </p:sp>
      <p:sp>
        <p:nvSpPr>
          <p:cNvPr id="198" name="Shape 198"/>
          <p:cNvSpPr txBox="1"/>
          <p:nvPr>
            <p:ph idx="11" type="ftr"/>
          </p:nvPr>
        </p:nvSpPr>
        <p:spPr>
          <a:xfrm>
            <a:off x="0" y="8685213"/>
            <a:ext cx="2971799" cy="457200"/>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99" name="Shape 199"/>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22" name="Shape 222"/>
          <p:cNvSpPr txBox="1"/>
          <p:nvPr>
            <p:ph idx="1" type="body"/>
          </p:nvPr>
        </p:nvSpPr>
        <p:spPr>
          <a:xfrm>
            <a:off x="685800" y="4343401"/>
            <a:ext cx="5486400" cy="41147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Alberta Education recognizes that early childhood is a significant period in human development and therefore have committed resources to ensure that all children are given the opportunity to maximize their potential.  Image-https://www.polk.edu/wp-content/uploads/Early-childhood-education-03-500x281.jpg</a:t>
            </a:r>
          </a:p>
        </p:txBody>
      </p:sp>
      <p:sp>
        <p:nvSpPr>
          <p:cNvPr id="223" name="Shape 223"/>
          <p:cNvSpPr txBox="1"/>
          <p:nvPr>
            <p:ph idx="12" type="sldNum"/>
          </p:nvPr>
        </p:nvSpPr>
        <p:spPr>
          <a:xfrm>
            <a:off x="3884614"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29" name="Shape 229"/>
          <p:cNvSpPr txBox="1"/>
          <p:nvPr>
            <p:ph idx="1" type="body"/>
          </p:nvPr>
        </p:nvSpPr>
        <p:spPr>
          <a:xfrm>
            <a:off x="685800" y="4343401"/>
            <a:ext cx="5486400" cy="41147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Alberta Education provides funding for children with assessed mild/moderate and severe developmental disabilities and delays.  It is because of this funding we are able to provide programming  choices that ensure families can choose the most enabling environment for their child.</a:t>
            </a:r>
          </a:p>
          <a:p>
            <a:pPr indent="0" lvl="0" marL="0" marR="0" rtl="0" algn="l">
              <a:spcBef>
                <a:spcPts val="0"/>
              </a:spcBef>
              <a:buSzPct val="25000"/>
              <a:buNone/>
            </a:pPr>
            <a:r>
              <a:rPr lang="en-US"/>
              <a:t>image-http://educationarticle.net/wp-content/uploads/2014/01/Early-Childhood-Education-3.jpg</a:t>
            </a:r>
          </a:p>
        </p:txBody>
      </p:sp>
      <p:sp>
        <p:nvSpPr>
          <p:cNvPr id="230" name="Shape 230"/>
          <p:cNvSpPr txBox="1"/>
          <p:nvPr>
            <p:ph idx="12" type="sldNum"/>
          </p:nvPr>
        </p:nvSpPr>
        <p:spPr>
          <a:xfrm>
            <a:off x="3884614"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36" name="Shape 236"/>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Inspiring Education, our School District Mission and Vision along with the AB Ed. Primary Programs Guiding  Principles and Kindergarten Program Statement form the foundation for the inclusive education practices that we are promoting in the early years.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Refer to Hand Out</a:t>
            </a:r>
          </a:p>
        </p:txBody>
      </p:sp>
      <p:sp>
        <p:nvSpPr>
          <p:cNvPr id="237" name="Shape 237"/>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0" name="Shape 260"/>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Kindergarten Program Statement provides learner expectations in 7 learning areas that should be adapted and modified to meet the needs of each child.</a:t>
            </a:r>
          </a:p>
        </p:txBody>
      </p:sp>
      <p:sp>
        <p:nvSpPr>
          <p:cNvPr id="261" name="Shape 261"/>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7" name="Shape 267"/>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 keeping with Alberta Education, we create an environment of exploration, in a variety of quality early learning settings, that respects the natural development of children as well as the close relationships that they share with their  surroundings.  Through a </a:t>
            </a:r>
            <a:r>
              <a:rPr b="1" i="0" lang="en-US" sz="1200" u="none" cap="none" strike="noStrike">
                <a:solidFill>
                  <a:schemeClr val="dk1"/>
                </a:solidFill>
                <a:latin typeface="Calibri"/>
                <a:ea typeface="Calibri"/>
                <a:cs typeface="Calibri"/>
                <a:sym typeface="Calibri"/>
              </a:rPr>
              <a:t>Play Based environment</a:t>
            </a:r>
            <a:r>
              <a:rPr b="0" i="0" lang="en-US" sz="1200" u="none" cap="none" strike="noStrike">
                <a:solidFill>
                  <a:schemeClr val="dk1"/>
                </a:solidFill>
                <a:latin typeface="Calibri"/>
                <a:ea typeface="Calibri"/>
                <a:cs typeface="Calibri"/>
                <a:sym typeface="Calibri"/>
              </a:rPr>
              <a:t> we can ensure that all children will have equitable opportunity to be successful. </a:t>
            </a:r>
          </a:p>
        </p:txBody>
      </p:sp>
      <p:sp>
        <p:nvSpPr>
          <p:cNvPr id="268" name="Shape 268"/>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idx="1" type="subTitle"/>
          </p:nvPr>
        </p:nvSpPr>
        <p:spPr>
          <a:xfrm>
            <a:off x="457200" y="3699803"/>
            <a:ext cx="8305799" cy="1143000"/>
          </a:xfrm>
          <a:prstGeom prst="rect">
            <a:avLst/>
          </a:prstGeom>
          <a:noFill/>
          <a:ln>
            <a:noFill/>
          </a:ln>
        </p:spPr>
        <p:txBody>
          <a:bodyPr anchorCtr="0" anchor="t" bIns="91425" lIns="91425" rIns="91425" tIns="91425"/>
          <a:lstStyle>
            <a:lvl1pPr indent="0" lvl="0" marL="0" marR="0" rtl="0" algn="ctr">
              <a:spcBef>
                <a:spcPts val="600"/>
              </a:spcBef>
              <a:buClr>
                <a:schemeClr val="accent2"/>
              </a:buClr>
              <a:buFont typeface="Noto Sans Symbols"/>
              <a:buNone/>
              <a:defRPr b="0" i="0" sz="2200" u="none" cap="none" strike="noStrike">
                <a:solidFill>
                  <a:schemeClr val="lt2"/>
                </a:solidFill>
                <a:latin typeface="Merriweather"/>
                <a:ea typeface="Merriweather"/>
                <a:cs typeface="Merriweather"/>
                <a:sym typeface="Merriweather"/>
              </a:defRPr>
            </a:lvl1pPr>
            <a:lvl2pPr indent="0" lvl="1" marL="457200" marR="0" rtl="0" algn="ctr">
              <a:spcBef>
                <a:spcPts val="300"/>
              </a:spcBef>
              <a:buClr>
                <a:srgbClr val="D58F3E"/>
              </a:buClr>
              <a:buFont typeface="Noto Sans Symbols"/>
              <a:buNone/>
              <a:defRPr b="0" i="0" sz="2400" u="none" cap="none" strike="noStrike">
                <a:solidFill>
                  <a:schemeClr val="lt2"/>
                </a:solidFill>
                <a:latin typeface="Merriweather"/>
                <a:ea typeface="Merriweather"/>
                <a:cs typeface="Merriweather"/>
                <a:sym typeface="Merriweather"/>
              </a:defRPr>
            </a:lvl2pPr>
            <a:lvl3pPr indent="0" lvl="2" marL="914400" marR="0" rtl="0" algn="ctr">
              <a:spcBef>
                <a:spcPts val="300"/>
              </a:spcBef>
              <a:buClr>
                <a:srgbClr val="B17733"/>
              </a:buClr>
              <a:buFont typeface="Noto Sans Symbols"/>
              <a:buNone/>
              <a:defRPr b="0" i="0" sz="2100" u="none" cap="none" strike="noStrike">
                <a:solidFill>
                  <a:schemeClr val="lt1"/>
                </a:solidFill>
                <a:latin typeface="Merriweather"/>
                <a:ea typeface="Merriweather"/>
                <a:cs typeface="Merriweather"/>
                <a:sym typeface="Merriweather"/>
              </a:defRPr>
            </a:lvl3pPr>
            <a:lvl4pPr indent="0" lvl="3" marL="1371600" marR="0" rtl="0" algn="ctr">
              <a:spcBef>
                <a:spcPts val="300"/>
              </a:spcBef>
              <a:buClr>
                <a:srgbClr val="D58F3E"/>
              </a:buClr>
              <a:buFont typeface="Noto Sans Symbols"/>
              <a:buNone/>
              <a:defRPr b="0" i="0" sz="1900" u="none" cap="none" strike="noStrike">
                <a:solidFill>
                  <a:schemeClr val="lt1"/>
                </a:solidFill>
                <a:latin typeface="Merriweather"/>
                <a:ea typeface="Merriweather"/>
                <a:cs typeface="Merriweather"/>
                <a:sym typeface="Merriweather"/>
              </a:defRPr>
            </a:lvl4pPr>
            <a:lvl5pPr indent="0" lvl="4" marL="1828800" marR="0" rtl="0" algn="ctr">
              <a:spcBef>
                <a:spcPts val="340"/>
              </a:spcBef>
              <a:buClr>
                <a:srgbClr val="D58F3E"/>
              </a:buClr>
              <a:buFont typeface="Noto Sans Symbols"/>
              <a:buNone/>
              <a:defRPr b="0" i="0" sz="1600" u="none" cap="none" strike="noStrike">
                <a:solidFill>
                  <a:schemeClr val="lt1"/>
                </a:solidFill>
                <a:latin typeface="Merriweather"/>
                <a:ea typeface="Merriweather"/>
                <a:cs typeface="Merriweather"/>
                <a:sym typeface="Merriweather"/>
              </a:defRPr>
            </a:lvl5pPr>
            <a:lvl6pPr indent="0" lvl="5" marL="2286000" marR="0" rtl="0" algn="ctr">
              <a:spcBef>
                <a:spcPts val="340"/>
              </a:spcBef>
              <a:buClr>
                <a:srgbClr val="D58F3E"/>
              </a:buClr>
              <a:buFont typeface="Noto Sans Symbols"/>
              <a:buNone/>
              <a:defRPr b="0" i="0" sz="1700" u="none" cap="none" strike="noStrike">
                <a:solidFill>
                  <a:schemeClr val="lt1"/>
                </a:solidFill>
                <a:latin typeface="Merriweather"/>
                <a:ea typeface="Merriweather"/>
                <a:cs typeface="Merriweather"/>
                <a:sym typeface="Merriweather"/>
              </a:defRPr>
            </a:lvl6pPr>
            <a:lvl7pPr indent="0" lvl="6" marL="2743200" marR="0" rtl="0" algn="ctr">
              <a:spcBef>
                <a:spcPts val="340"/>
              </a:spcBef>
              <a:buClr>
                <a:srgbClr val="D58F3E"/>
              </a:buClr>
              <a:buFont typeface="Noto Sans Symbols"/>
              <a:buNone/>
              <a:defRPr b="0" i="0" sz="1600" u="none" cap="none" strike="noStrike">
                <a:solidFill>
                  <a:schemeClr val="lt1"/>
                </a:solidFill>
                <a:latin typeface="Merriweather"/>
                <a:ea typeface="Merriweather"/>
                <a:cs typeface="Merriweather"/>
                <a:sym typeface="Merriweather"/>
              </a:defRPr>
            </a:lvl7pPr>
            <a:lvl8pPr indent="0" lvl="7" marL="3200400" marR="0" rtl="0" algn="ctr">
              <a:spcBef>
                <a:spcPts val="340"/>
              </a:spcBef>
              <a:buClr>
                <a:srgbClr val="D58F3E"/>
              </a:buClr>
              <a:buFont typeface="Noto Sans Symbols"/>
              <a:buNone/>
              <a:defRPr b="0" i="0" sz="1500" u="none" cap="none" strike="noStrike">
                <a:solidFill>
                  <a:schemeClr val="lt1"/>
                </a:solidFill>
                <a:latin typeface="Merriweather"/>
                <a:ea typeface="Merriweather"/>
                <a:cs typeface="Merriweather"/>
                <a:sym typeface="Merriweather"/>
              </a:defRPr>
            </a:lvl8pPr>
            <a:lvl9pPr indent="0" lvl="8" marL="3657600" marR="0" rtl="0" algn="ctr">
              <a:spcBef>
                <a:spcPts val="340"/>
              </a:spcBef>
              <a:buClr>
                <a:srgbClr val="D58F3E"/>
              </a:buClr>
              <a:buFont typeface="Noto Sans Symbols"/>
              <a:buNone/>
              <a:defRPr b="0" i="0" sz="1500" u="none" cap="none" strike="noStrike">
                <a:solidFill>
                  <a:schemeClr val="lt1"/>
                </a:solidFill>
                <a:latin typeface="Merriweather"/>
                <a:ea typeface="Merriweather"/>
                <a:cs typeface="Merriweather"/>
                <a:sym typeface="Merriweather"/>
              </a:defRPr>
            </a:lvl9pPr>
          </a:lstStyle>
          <a:p/>
        </p:txBody>
      </p:sp>
      <p:sp>
        <p:nvSpPr>
          <p:cNvPr id="17" name="Shape 17"/>
          <p:cNvSpPr txBox="1"/>
          <p:nvPr>
            <p:ph type="ctrTitle"/>
          </p:nvPr>
        </p:nvSpPr>
        <p:spPr>
          <a:xfrm>
            <a:off x="457200" y="1433732"/>
            <a:ext cx="8305799" cy="1981199"/>
          </a:xfrm>
          <a:prstGeom prst="rect">
            <a:avLst/>
          </a:prstGeom>
          <a:noFill/>
          <a:ln>
            <a:noFill/>
          </a:ln>
        </p:spPr>
        <p:txBody>
          <a:bodyPr anchorCtr="0" anchor="b" bIns="91425" lIns="91425" rIns="91425" tIns="91425"/>
          <a:lstStyle>
            <a:lvl1pPr indent="0" lvl="0" marL="0" marR="0" rtl="0" algn="ctr">
              <a:spcBef>
                <a:spcPts val="0"/>
              </a:spcBef>
              <a:buClr>
                <a:srgbClr val="F9F9F9"/>
              </a:buClr>
              <a:buFont typeface="Merriweather"/>
              <a:buNone/>
              <a:defRPr b="0" i="0" sz="4800" u="none" cap="none" strike="noStrike">
                <a:solidFill>
                  <a:srgbClr val="F9F9F9"/>
                </a:solidFill>
                <a:latin typeface="Merriweather"/>
                <a:ea typeface="Merriweather"/>
                <a:cs typeface="Merriweather"/>
                <a:sym typeface="Merriweather"/>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cxnSp>
        <p:nvCxnSpPr>
          <p:cNvPr id="18" name="Shape 18"/>
          <p:cNvCxnSpPr/>
          <p:nvPr/>
        </p:nvCxnSpPr>
        <p:spPr>
          <a:xfrm>
            <a:off x="1463625" y="3550126"/>
            <a:ext cx="2971799" cy="1587"/>
          </a:xfrm>
          <a:prstGeom prst="straightConnector1">
            <a:avLst/>
          </a:prstGeom>
          <a:noFill/>
          <a:ln cap="flat" cmpd="sng" w="9525">
            <a:solidFill>
              <a:srgbClr val="E8E8E7"/>
            </a:solidFill>
            <a:prstDash val="solid"/>
            <a:round/>
            <a:headEnd len="med" w="med" type="none"/>
            <a:tailEnd len="med" w="med" type="none"/>
          </a:ln>
        </p:spPr>
      </p:cxnSp>
      <p:cxnSp>
        <p:nvCxnSpPr>
          <p:cNvPr id="19" name="Shape 19"/>
          <p:cNvCxnSpPr/>
          <p:nvPr/>
        </p:nvCxnSpPr>
        <p:spPr>
          <a:xfrm>
            <a:off x="4708573" y="3550126"/>
            <a:ext cx="2971799" cy="1587"/>
          </a:xfrm>
          <a:prstGeom prst="straightConnector1">
            <a:avLst/>
          </a:prstGeom>
          <a:noFill/>
          <a:ln cap="flat" cmpd="sng" w="9525">
            <a:solidFill>
              <a:srgbClr val="E8E8E7"/>
            </a:solidFill>
            <a:prstDash val="solid"/>
            <a:round/>
            <a:headEnd len="med" w="med" type="none"/>
            <a:tailEnd len="med" w="med" type="none"/>
          </a:ln>
        </p:spPr>
      </p:cxnSp>
      <p:sp>
        <p:nvSpPr>
          <p:cNvPr id="20" name="Shape 20"/>
          <p:cNvSpPr/>
          <p:nvPr/>
        </p:nvSpPr>
        <p:spPr>
          <a:xfrm>
            <a:off x="4540348" y="3526301"/>
            <a:ext cx="45719" cy="45719"/>
          </a:xfrm>
          <a:prstGeom prst="ellipse">
            <a:avLst/>
          </a:prstGeom>
          <a:solidFill>
            <a:schemeClr val="accent2"/>
          </a:solidFill>
          <a:ln cap="flat" cmpd="sng" w="3810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
        <p:nvSpPr>
          <p:cNvPr id="21" name="Shape 21"/>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22" name="Shape 22"/>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23" name="Shape 23"/>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8" name="Shape 78"/>
        <p:cNvGrpSpPr/>
        <p:nvPr/>
      </p:nvGrpSpPr>
      <p:grpSpPr>
        <a:xfrm>
          <a:off x="0" y="0"/>
          <a:ext cx="0" cy="0"/>
          <a:chOff x="0" y="0"/>
          <a:chExt cx="0" cy="0"/>
        </a:xfrm>
      </p:grpSpPr>
      <p:sp>
        <p:nvSpPr>
          <p:cNvPr id="79" name="Shape 79"/>
          <p:cNvSpPr txBox="1"/>
          <p:nvPr>
            <p:ph type="title"/>
          </p:nvPr>
        </p:nvSpPr>
        <p:spPr>
          <a:xfrm>
            <a:off x="457200" y="152400"/>
            <a:ext cx="8229600" cy="1219199"/>
          </a:xfrm>
          <a:prstGeom prst="rect">
            <a:avLst/>
          </a:prstGeom>
          <a:noFill/>
          <a:ln>
            <a:noFill/>
          </a:ln>
        </p:spPr>
        <p:txBody>
          <a:bodyPr anchorCtr="0" anchor="b" bIns="91425" lIns="91425" rIns="91425" tIns="91425"/>
          <a:lstStyle>
            <a:lvl1pPr lvl="0" rtl="0" algn="l">
              <a:spcBef>
                <a:spcPts val="0"/>
              </a:spcBef>
              <a:buClr>
                <a:srgbClr val="F9F9F9"/>
              </a:buClr>
              <a:buFont typeface="Merriweather"/>
              <a:buNone/>
              <a:defRPr b="0" sz="4200">
                <a:solidFill>
                  <a:srgbClr val="F9F9F9"/>
                </a:solidFill>
                <a:latin typeface="Merriweather"/>
                <a:ea typeface="Merriweather"/>
                <a:cs typeface="Merriweather"/>
                <a:sym typeface="Merriweather"/>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0" name="Shape 80"/>
          <p:cNvSpPr txBox="1"/>
          <p:nvPr>
            <p:ph idx="1" type="body"/>
          </p:nvPr>
        </p:nvSpPr>
        <p:spPr>
          <a:xfrm rot="5400000">
            <a:off x="2232818" y="-327818"/>
            <a:ext cx="4678362" cy="8229600"/>
          </a:xfrm>
          <a:prstGeom prst="rect">
            <a:avLst/>
          </a:prstGeom>
          <a:noFill/>
          <a:ln>
            <a:noFill/>
          </a:ln>
        </p:spPr>
        <p:txBody>
          <a:bodyPr anchorCtr="0" anchor="t" bIns="91425" lIns="91425" rIns="91425" tIns="91425"/>
          <a:lstStyle>
            <a:lvl1pPr indent="-133985" lvl="0" marL="274320" rtl="0" algn="l">
              <a:spcBef>
                <a:spcPts val="600"/>
              </a:spcBef>
              <a:buClr>
                <a:schemeClr val="accent2"/>
              </a:buClr>
              <a:buFont typeface="Noto Sans Symbols"/>
              <a:buChar char="●"/>
              <a:defRPr sz="2600">
                <a:solidFill>
                  <a:schemeClr val="lt1"/>
                </a:solidFill>
                <a:latin typeface="Merriweather"/>
                <a:ea typeface="Merriweather"/>
                <a:cs typeface="Merriweather"/>
                <a:sym typeface="Merriweather"/>
              </a:defRPr>
            </a:lvl1pPr>
            <a:lvl2pPr indent="-154940" lvl="1" marL="640080" rtl="0" algn="l">
              <a:spcBef>
                <a:spcPts val="300"/>
              </a:spcBef>
              <a:buClr>
                <a:srgbClr val="D58F3E"/>
              </a:buClr>
              <a:buFont typeface="Noto Sans Symbols"/>
              <a:buChar char="●"/>
              <a:defRPr sz="2400">
                <a:solidFill>
                  <a:schemeClr val="lt2"/>
                </a:solidFill>
                <a:latin typeface="Merriweather"/>
                <a:ea typeface="Merriweather"/>
                <a:cs typeface="Merriweather"/>
                <a:sym typeface="Merriweather"/>
              </a:defRPr>
            </a:lvl2pPr>
            <a:lvl3pPr indent="-117792" lvl="2" marL="1005839" rtl="0" algn="l">
              <a:spcBef>
                <a:spcPts val="300"/>
              </a:spcBef>
              <a:buClr>
                <a:srgbClr val="B17733"/>
              </a:buClr>
              <a:buFont typeface="Noto Sans Symbols"/>
              <a:buChar char="●"/>
              <a:defRPr sz="2100">
                <a:solidFill>
                  <a:schemeClr val="lt1"/>
                </a:solidFill>
                <a:latin typeface="Merriweather"/>
                <a:ea typeface="Merriweather"/>
                <a:cs typeface="Merriweather"/>
                <a:sym typeface="Merriweather"/>
              </a:defRPr>
            </a:lvl3pPr>
            <a:lvl4pPr indent="-136207" lvl="3" marL="1280160" rtl="0" algn="l">
              <a:spcBef>
                <a:spcPts val="300"/>
              </a:spcBef>
              <a:buClr>
                <a:srgbClr val="D58F3E"/>
              </a:buClr>
              <a:buFont typeface="Noto Sans Symbols"/>
              <a:buChar char="●"/>
              <a:defRPr sz="1900">
                <a:solidFill>
                  <a:schemeClr val="lt1"/>
                </a:solidFill>
                <a:latin typeface="Merriweather"/>
                <a:ea typeface="Merriweather"/>
                <a:cs typeface="Merriweather"/>
                <a:sym typeface="Merriweather"/>
              </a:defRPr>
            </a:lvl4pPr>
            <a:lvl5pPr indent="-147319" lvl="4" marL="1554480"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5pPr>
            <a:lvl6pPr indent="-136842" lvl="5" marL="1828800" rtl="0" algn="l">
              <a:spcBef>
                <a:spcPts val="340"/>
              </a:spcBef>
              <a:buClr>
                <a:srgbClr val="D58F3E"/>
              </a:buClr>
              <a:buFont typeface="Noto Sans Symbols"/>
              <a:buChar char="☞"/>
              <a:defRPr sz="1700">
                <a:solidFill>
                  <a:schemeClr val="lt1"/>
                </a:solidFill>
                <a:latin typeface="Merriweather"/>
                <a:ea typeface="Merriweather"/>
                <a:cs typeface="Merriweather"/>
                <a:sym typeface="Merriweather"/>
              </a:defRPr>
            </a:lvl6pPr>
            <a:lvl7pPr indent="-96519" lvl="6" marL="2011679"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7pPr>
            <a:lvl8pPr indent="-109537" lvl="7" marL="228600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8pPr>
            <a:lvl9pPr indent="-104457" lvl="8" marL="256032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9pPr>
          </a:lstStyle>
          <a:p/>
        </p:txBody>
      </p:sp>
      <p:sp>
        <p:nvSpPr>
          <p:cNvPr id="81" name="Shape 81"/>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82" name="Shape 8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83" name="Shape 83"/>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4" name="Shape 84"/>
        <p:cNvGrpSpPr/>
        <p:nvPr/>
      </p:nvGrpSpPr>
      <p:grpSpPr>
        <a:xfrm>
          <a:off x="0" y="0"/>
          <a:ext cx="0" cy="0"/>
          <a:chOff x="0" y="0"/>
          <a:chExt cx="0" cy="0"/>
        </a:xfrm>
      </p:grpSpPr>
      <p:sp>
        <p:nvSpPr>
          <p:cNvPr id="85" name="Shape 85"/>
          <p:cNvSpPr txBox="1"/>
          <p:nvPr>
            <p:ph type="title"/>
          </p:nvPr>
        </p:nvSpPr>
        <p:spPr>
          <a:xfrm rot="5400000">
            <a:off x="4732337" y="2171700"/>
            <a:ext cx="5851525" cy="2057400"/>
          </a:xfrm>
          <a:prstGeom prst="rect">
            <a:avLst/>
          </a:prstGeom>
          <a:noFill/>
          <a:ln>
            <a:noFill/>
          </a:ln>
        </p:spPr>
        <p:txBody>
          <a:bodyPr anchorCtr="0" anchor="b" bIns="91425" lIns="91425" rIns="91425" tIns="91425"/>
          <a:lstStyle>
            <a:lvl1pPr lvl="0" rtl="0" algn="l">
              <a:spcBef>
                <a:spcPts val="0"/>
              </a:spcBef>
              <a:buClr>
                <a:srgbClr val="F9F9F9"/>
              </a:buClr>
              <a:buFont typeface="Merriweather"/>
              <a:buNone/>
              <a:defRPr b="0" sz="4200">
                <a:solidFill>
                  <a:srgbClr val="F9F9F9"/>
                </a:solidFill>
                <a:latin typeface="Merriweather"/>
                <a:ea typeface="Merriweather"/>
                <a:cs typeface="Merriweather"/>
                <a:sym typeface="Merriweather"/>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6" name="Shape 8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3985" lvl="0" marL="274320" rtl="0" algn="l">
              <a:spcBef>
                <a:spcPts val="600"/>
              </a:spcBef>
              <a:buClr>
                <a:schemeClr val="accent2"/>
              </a:buClr>
              <a:buFont typeface="Noto Sans Symbols"/>
              <a:buChar char="●"/>
              <a:defRPr sz="2600">
                <a:solidFill>
                  <a:schemeClr val="lt1"/>
                </a:solidFill>
                <a:latin typeface="Merriweather"/>
                <a:ea typeface="Merriweather"/>
                <a:cs typeface="Merriweather"/>
                <a:sym typeface="Merriweather"/>
              </a:defRPr>
            </a:lvl1pPr>
            <a:lvl2pPr indent="-154940" lvl="1" marL="640080" rtl="0" algn="l">
              <a:spcBef>
                <a:spcPts val="300"/>
              </a:spcBef>
              <a:buClr>
                <a:srgbClr val="D58F3E"/>
              </a:buClr>
              <a:buFont typeface="Noto Sans Symbols"/>
              <a:buChar char="●"/>
              <a:defRPr sz="2400">
                <a:solidFill>
                  <a:schemeClr val="lt2"/>
                </a:solidFill>
                <a:latin typeface="Merriweather"/>
                <a:ea typeface="Merriweather"/>
                <a:cs typeface="Merriweather"/>
                <a:sym typeface="Merriweather"/>
              </a:defRPr>
            </a:lvl2pPr>
            <a:lvl3pPr indent="-117792" lvl="2" marL="1005839" rtl="0" algn="l">
              <a:spcBef>
                <a:spcPts val="300"/>
              </a:spcBef>
              <a:buClr>
                <a:srgbClr val="B17733"/>
              </a:buClr>
              <a:buFont typeface="Noto Sans Symbols"/>
              <a:buChar char="●"/>
              <a:defRPr sz="2100">
                <a:solidFill>
                  <a:schemeClr val="lt1"/>
                </a:solidFill>
                <a:latin typeface="Merriweather"/>
                <a:ea typeface="Merriweather"/>
                <a:cs typeface="Merriweather"/>
                <a:sym typeface="Merriweather"/>
              </a:defRPr>
            </a:lvl3pPr>
            <a:lvl4pPr indent="-136207" lvl="3" marL="1280160" rtl="0" algn="l">
              <a:spcBef>
                <a:spcPts val="300"/>
              </a:spcBef>
              <a:buClr>
                <a:srgbClr val="D58F3E"/>
              </a:buClr>
              <a:buFont typeface="Noto Sans Symbols"/>
              <a:buChar char="●"/>
              <a:defRPr sz="1900">
                <a:solidFill>
                  <a:schemeClr val="lt1"/>
                </a:solidFill>
                <a:latin typeface="Merriweather"/>
                <a:ea typeface="Merriweather"/>
                <a:cs typeface="Merriweather"/>
                <a:sym typeface="Merriweather"/>
              </a:defRPr>
            </a:lvl4pPr>
            <a:lvl5pPr indent="-147319" lvl="4" marL="1554480"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5pPr>
            <a:lvl6pPr indent="-136842" lvl="5" marL="1828800" rtl="0" algn="l">
              <a:spcBef>
                <a:spcPts val="340"/>
              </a:spcBef>
              <a:buClr>
                <a:srgbClr val="D58F3E"/>
              </a:buClr>
              <a:buFont typeface="Noto Sans Symbols"/>
              <a:buChar char="☞"/>
              <a:defRPr sz="1700">
                <a:solidFill>
                  <a:schemeClr val="lt1"/>
                </a:solidFill>
                <a:latin typeface="Merriweather"/>
                <a:ea typeface="Merriweather"/>
                <a:cs typeface="Merriweather"/>
                <a:sym typeface="Merriweather"/>
              </a:defRPr>
            </a:lvl6pPr>
            <a:lvl7pPr indent="-96519" lvl="6" marL="2011679"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7pPr>
            <a:lvl8pPr indent="-109537" lvl="7" marL="228600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8pPr>
            <a:lvl9pPr indent="-104457" lvl="8" marL="256032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9pPr>
          </a:lstStyle>
          <a:p/>
        </p:txBody>
      </p:sp>
      <p:sp>
        <p:nvSpPr>
          <p:cNvPr id="87" name="Shape 87"/>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88" name="Shape 88"/>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89" name="Shape 89"/>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6" name="Shape 96"/>
        <p:cNvGrpSpPr/>
        <p:nvPr/>
      </p:nvGrpSpPr>
      <p:grpSpPr>
        <a:xfrm>
          <a:off x="0" y="0"/>
          <a:ext cx="0" cy="0"/>
          <a:chOff x="0" y="0"/>
          <a:chExt cx="0" cy="0"/>
        </a:xfrm>
      </p:grpSpPr>
      <p:sp>
        <p:nvSpPr>
          <p:cNvPr id="97" name="Shape 97"/>
          <p:cNvSpPr txBox="1"/>
          <p:nvPr>
            <p:ph idx="1" type="subTitle"/>
          </p:nvPr>
        </p:nvSpPr>
        <p:spPr>
          <a:xfrm>
            <a:off x="457200" y="3699803"/>
            <a:ext cx="8305800" cy="1143000"/>
          </a:xfrm>
          <a:prstGeom prst="rect">
            <a:avLst/>
          </a:prstGeom>
          <a:noFill/>
          <a:ln>
            <a:noFill/>
          </a:ln>
        </p:spPr>
        <p:txBody>
          <a:bodyPr anchorCtr="0" anchor="t" bIns="91425" lIns="91425" rIns="91425" tIns="91425"/>
          <a:lstStyle>
            <a:lvl1pPr indent="0" lvl="0" marL="0" marR="0" rtl="0" algn="ctr">
              <a:spcBef>
                <a:spcPts val="600"/>
              </a:spcBef>
              <a:buClr>
                <a:schemeClr val="accent2"/>
              </a:buClr>
              <a:buFont typeface="Noto Sans Symbols"/>
              <a:buNone/>
              <a:defRPr b="0" i="0" sz="2200" u="none" cap="none" strike="noStrike">
                <a:solidFill>
                  <a:schemeClr val="lt2"/>
                </a:solidFill>
                <a:latin typeface="Merriweather"/>
                <a:ea typeface="Merriweather"/>
                <a:cs typeface="Merriweather"/>
                <a:sym typeface="Merriweather"/>
              </a:defRPr>
            </a:lvl1pPr>
            <a:lvl2pPr indent="0" lvl="1" marL="457200" marR="0" rtl="0" algn="ctr">
              <a:spcBef>
                <a:spcPts val="300"/>
              </a:spcBef>
              <a:buClr>
                <a:srgbClr val="D58F3E"/>
              </a:buClr>
              <a:buFont typeface="Noto Sans Symbols"/>
              <a:buNone/>
              <a:defRPr b="0" i="0" sz="2400" u="none" cap="none" strike="noStrike">
                <a:solidFill>
                  <a:schemeClr val="lt2"/>
                </a:solidFill>
                <a:latin typeface="Merriweather"/>
                <a:ea typeface="Merriweather"/>
                <a:cs typeface="Merriweather"/>
                <a:sym typeface="Merriweather"/>
              </a:defRPr>
            </a:lvl2pPr>
            <a:lvl3pPr indent="0" lvl="2" marL="914400" marR="0" rtl="0" algn="ctr">
              <a:spcBef>
                <a:spcPts val="300"/>
              </a:spcBef>
              <a:buClr>
                <a:srgbClr val="B17733"/>
              </a:buClr>
              <a:buFont typeface="Noto Sans Symbols"/>
              <a:buNone/>
              <a:defRPr b="0" i="0" sz="2100" u="none" cap="none" strike="noStrike">
                <a:solidFill>
                  <a:schemeClr val="lt1"/>
                </a:solidFill>
                <a:latin typeface="Merriweather"/>
                <a:ea typeface="Merriweather"/>
                <a:cs typeface="Merriweather"/>
                <a:sym typeface="Merriweather"/>
              </a:defRPr>
            </a:lvl3pPr>
            <a:lvl4pPr indent="0" lvl="3" marL="1371600" marR="0" rtl="0" algn="ctr">
              <a:spcBef>
                <a:spcPts val="300"/>
              </a:spcBef>
              <a:buClr>
                <a:srgbClr val="D58F3E"/>
              </a:buClr>
              <a:buFont typeface="Noto Sans Symbols"/>
              <a:buNone/>
              <a:defRPr b="0" i="0" sz="1900" u="none" cap="none" strike="noStrike">
                <a:solidFill>
                  <a:schemeClr val="lt1"/>
                </a:solidFill>
                <a:latin typeface="Merriweather"/>
                <a:ea typeface="Merriweather"/>
                <a:cs typeface="Merriweather"/>
                <a:sym typeface="Merriweather"/>
              </a:defRPr>
            </a:lvl4pPr>
            <a:lvl5pPr indent="0" lvl="4" marL="1828800" marR="0" rtl="0" algn="ctr">
              <a:spcBef>
                <a:spcPts val="340"/>
              </a:spcBef>
              <a:buClr>
                <a:srgbClr val="D58F3E"/>
              </a:buClr>
              <a:buFont typeface="Noto Sans Symbols"/>
              <a:buNone/>
              <a:defRPr b="0" i="0" sz="1600" u="none" cap="none" strike="noStrike">
                <a:solidFill>
                  <a:schemeClr val="lt1"/>
                </a:solidFill>
                <a:latin typeface="Merriweather"/>
                <a:ea typeface="Merriweather"/>
                <a:cs typeface="Merriweather"/>
                <a:sym typeface="Merriweather"/>
              </a:defRPr>
            </a:lvl5pPr>
            <a:lvl6pPr indent="0" lvl="5" marL="2286000" marR="0" rtl="0" algn="ctr">
              <a:spcBef>
                <a:spcPts val="340"/>
              </a:spcBef>
              <a:buClr>
                <a:srgbClr val="D58F3E"/>
              </a:buClr>
              <a:buFont typeface="Noto Sans Symbols"/>
              <a:buNone/>
              <a:defRPr b="0" i="0" sz="1700" u="none" cap="none" strike="noStrike">
                <a:solidFill>
                  <a:schemeClr val="lt1"/>
                </a:solidFill>
                <a:latin typeface="Merriweather"/>
                <a:ea typeface="Merriweather"/>
                <a:cs typeface="Merriweather"/>
                <a:sym typeface="Merriweather"/>
              </a:defRPr>
            </a:lvl6pPr>
            <a:lvl7pPr indent="0" lvl="6" marL="2743200" marR="0" rtl="0" algn="ctr">
              <a:spcBef>
                <a:spcPts val="340"/>
              </a:spcBef>
              <a:buClr>
                <a:srgbClr val="D58F3E"/>
              </a:buClr>
              <a:buFont typeface="Noto Sans Symbols"/>
              <a:buNone/>
              <a:defRPr b="0" i="0" sz="1600" u="none" cap="none" strike="noStrike">
                <a:solidFill>
                  <a:schemeClr val="lt1"/>
                </a:solidFill>
                <a:latin typeface="Merriweather"/>
                <a:ea typeface="Merriweather"/>
                <a:cs typeface="Merriweather"/>
                <a:sym typeface="Merriweather"/>
              </a:defRPr>
            </a:lvl7pPr>
            <a:lvl8pPr indent="0" lvl="7" marL="3200400" marR="0" rtl="0" algn="ctr">
              <a:spcBef>
                <a:spcPts val="340"/>
              </a:spcBef>
              <a:buClr>
                <a:srgbClr val="D58F3E"/>
              </a:buClr>
              <a:buFont typeface="Noto Sans Symbols"/>
              <a:buNone/>
              <a:defRPr b="0" i="0" sz="1500" u="none" cap="none" strike="noStrike">
                <a:solidFill>
                  <a:schemeClr val="lt1"/>
                </a:solidFill>
                <a:latin typeface="Merriweather"/>
                <a:ea typeface="Merriweather"/>
                <a:cs typeface="Merriweather"/>
                <a:sym typeface="Merriweather"/>
              </a:defRPr>
            </a:lvl8pPr>
            <a:lvl9pPr indent="0" lvl="8" marL="3657600" marR="0" rtl="0" algn="ctr">
              <a:spcBef>
                <a:spcPts val="340"/>
              </a:spcBef>
              <a:buClr>
                <a:srgbClr val="D58F3E"/>
              </a:buClr>
              <a:buFont typeface="Noto Sans Symbols"/>
              <a:buNone/>
              <a:defRPr b="0" i="0" sz="1500" u="none" cap="none" strike="noStrike">
                <a:solidFill>
                  <a:schemeClr val="lt1"/>
                </a:solidFill>
                <a:latin typeface="Merriweather"/>
                <a:ea typeface="Merriweather"/>
                <a:cs typeface="Merriweather"/>
                <a:sym typeface="Merriweather"/>
              </a:defRPr>
            </a:lvl9pPr>
          </a:lstStyle>
          <a:p/>
        </p:txBody>
      </p:sp>
      <p:sp>
        <p:nvSpPr>
          <p:cNvPr id="98" name="Shape 98"/>
          <p:cNvSpPr txBox="1"/>
          <p:nvPr>
            <p:ph type="ctrTitle"/>
          </p:nvPr>
        </p:nvSpPr>
        <p:spPr>
          <a:xfrm>
            <a:off x="457200" y="1433732"/>
            <a:ext cx="8305800" cy="1981200"/>
          </a:xfrm>
          <a:prstGeom prst="rect">
            <a:avLst/>
          </a:prstGeom>
          <a:noFill/>
          <a:ln>
            <a:noFill/>
          </a:ln>
        </p:spPr>
        <p:txBody>
          <a:bodyPr anchorCtr="0" anchor="b" bIns="91425" lIns="91425" rIns="91425" tIns="91425"/>
          <a:lstStyle>
            <a:lvl1pPr indent="0" lvl="0" marL="0" marR="0" rtl="0" algn="ctr">
              <a:spcBef>
                <a:spcPts val="0"/>
              </a:spcBef>
              <a:buClr>
                <a:srgbClr val="F9F9F9"/>
              </a:buClr>
              <a:buFont typeface="Merriweather"/>
              <a:buNone/>
              <a:defRPr b="0" i="0" sz="4800" u="none" cap="none" strike="noStrike">
                <a:solidFill>
                  <a:srgbClr val="F9F9F9"/>
                </a:solidFill>
                <a:latin typeface="Merriweather"/>
                <a:ea typeface="Merriweather"/>
                <a:cs typeface="Merriweather"/>
                <a:sym typeface="Merriweather"/>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cxnSp>
        <p:nvCxnSpPr>
          <p:cNvPr id="99" name="Shape 99"/>
          <p:cNvCxnSpPr/>
          <p:nvPr/>
        </p:nvCxnSpPr>
        <p:spPr>
          <a:xfrm>
            <a:off x="1463625" y="3550126"/>
            <a:ext cx="2971800" cy="1500"/>
          </a:xfrm>
          <a:prstGeom prst="straightConnector1">
            <a:avLst/>
          </a:prstGeom>
          <a:noFill/>
          <a:ln cap="flat" cmpd="sng" w="9525">
            <a:solidFill>
              <a:srgbClr val="E8E8E7"/>
            </a:solidFill>
            <a:prstDash val="solid"/>
            <a:round/>
            <a:headEnd len="med" w="med" type="none"/>
            <a:tailEnd len="med" w="med" type="none"/>
          </a:ln>
        </p:spPr>
      </p:cxnSp>
      <p:cxnSp>
        <p:nvCxnSpPr>
          <p:cNvPr id="100" name="Shape 100"/>
          <p:cNvCxnSpPr/>
          <p:nvPr/>
        </p:nvCxnSpPr>
        <p:spPr>
          <a:xfrm>
            <a:off x="4708573" y="3550126"/>
            <a:ext cx="2971800" cy="1500"/>
          </a:xfrm>
          <a:prstGeom prst="straightConnector1">
            <a:avLst/>
          </a:prstGeom>
          <a:noFill/>
          <a:ln cap="flat" cmpd="sng" w="9525">
            <a:solidFill>
              <a:srgbClr val="E8E8E7"/>
            </a:solidFill>
            <a:prstDash val="solid"/>
            <a:round/>
            <a:headEnd len="med" w="med" type="none"/>
            <a:tailEnd len="med" w="med" type="none"/>
          </a:ln>
        </p:spPr>
      </p:cxnSp>
      <p:sp>
        <p:nvSpPr>
          <p:cNvPr id="101" name="Shape 101"/>
          <p:cNvSpPr/>
          <p:nvPr/>
        </p:nvSpPr>
        <p:spPr>
          <a:xfrm>
            <a:off x="4540348" y="3526301"/>
            <a:ext cx="45600" cy="45600"/>
          </a:xfrm>
          <a:prstGeom prst="ellipse">
            <a:avLst/>
          </a:prstGeom>
          <a:solidFill>
            <a:schemeClr val="accent2"/>
          </a:solidFill>
          <a:ln cap="flat" cmpd="sng" w="3810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
        <p:nvSpPr>
          <p:cNvPr id="102" name="Shape 102"/>
          <p:cNvSpPr txBox="1"/>
          <p:nvPr>
            <p:ph idx="10" type="dt"/>
          </p:nvPr>
        </p:nvSpPr>
        <p:spPr>
          <a:xfrm>
            <a:off x="5791200" y="6203667"/>
            <a:ext cx="2590800" cy="3840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03" name="Shape 103"/>
          <p:cNvSpPr txBox="1"/>
          <p:nvPr>
            <p:ph idx="12" type="sldNum"/>
          </p:nvPr>
        </p:nvSpPr>
        <p:spPr>
          <a:xfrm>
            <a:off x="8410575" y="6181530"/>
            <a:ext cx="609600" cy="4571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104" name="Shape 104"/>
          <p:cNvSpPr txBox="1"/>
          <p:nvPr>
            <p:ph idx="11" type="ftr"/>
          </p:nvPr>
        </p:nvSpPr>
        <p:spPr>
          <a:xfrm>
            <a:off x="2133600" y="6203667"/>
            <a:ext cx="3581400" cy="384000"/>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05" name="Shape 105"/>
        <p:cNvGrpSpPr/>
        <p:nvPr/>
      </p:nvGrpSpPr>
      <p:grpSpPr>
        <a:xfrm>
          <a:off x="0" y="0"/>
          <a:ext cx="0" cy="0"/>
          <a:chOff x="0" y="0"/>
          <a:chExt cx="0" cy="0"/>
        </a:xfrm>
      </p:grpSpPr>
      <p:sp>
        <p:nvSpPr>
          <p:cNvPr id="106" name="Shape 106"/>
          <p:cNvSpPr txBox="1"/>
          <p:nvPr>
            <p:ph idx="1" type="body"/>
          </p:nvPr>
        </p:nvSpPr>
        <p:spPr>
          <a:xfrm>
            <a:off x="457200" y="1524000"/>
            <a:ext cx="8229600" cy="45720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107" name="Shape 107"/>
          <p:cNvSpPr txBox="1"/>
          <p:nvPr>
            <p:ph idx="10" type="dt"/>
          </p:nvPr>
        </p:nvSpPr>
        <p:spPr>
          <a:xfrm>
            <a:off x="5791200" y="6203667"/>
            <a:ext cx="2590800" cy="3840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08" name="Shape 108"/>
          <p:cNvSpPr txBox="1"/>
          <p:nvPr>
            <p:ph idx="12" type="sldNum"/>
          </p:nvPr>
        </p:nvSpPr>
        <p:spPr>
          <a:xfrm>
            <a:off x="8410575" y="6181530"/>
            <a:ext cx="609600" cy="4571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109" name="Shape 109"/>
          <p:cNvSpPr txBox="1"/>
          <p:nvPr>
            <p:ph idx="11" type="ftr"/>
          </p:nvPr>
        </p:nvSpPr>
        <p:spPr>
          <a:xfrm>
            <a:off x="2133600" y="6203667"/>
            <a:ext cx="3581400" cy="384000"/>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10" name="Shape 110"/>
          <p:cNvSpPr txBox="1"/>
          <p:nvPr>
            <p:ph type="title"/>
          </p:nvPr>
        </p:nvSpPr>
        <p:spPr>
          <a:xfrm>
            <a:off x="457200" y="152400"/>
            <a:ext cx="8229600" cy="12192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1" name="Shape 111"/>
        <p:cNvGrpSpPr/>
        <p:nvPr/>
      </p:nvGrpSpPr>
      <p:grpSpPr>
        <a:xfrm>
          <a:off x="0" y="0"/>
          <a:ext cx="0" cy="0"/>
          <a:chOff x="0" y="0"/>
          <a:chExt cx="0" cy="0"/>
        </a:xfrm>
      </p:grpSpPr>
      <p:sp>
        <p:nvSpPr>
          <p:cNvPr id="112" name="Shape 112"/>
          <p:cNvSpPr txBox="1"/>
          <p:nvPr>
            <p:ph idx="10" type="dt"/>
          </p:nvPr>
        </p:nvSpPr>
        <p:spPr>
          <a:xfrm>
            <a:off x="5791200" y="6203667"/>
            <a:ext cx="2590800" cy="3840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13" name="Shape 113"/>
          <p:cNvSpPr txBox="1"/>
          <p:nvPr>
            <p:ph idx="11" type="ftr"/>
          </p:nvPr>
        </p:nvSpPr>
        <p:spPr>
          <a:xfrm>
            <a:off x="2133600" y="6203667"/>
            <a:ext cx="3581400" cy="384000"/>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14" name="Shape 114"/>
          <p:cNvSpPr txBox="1"/>
          <p:nvPr>
            <p:ph idx="12" type="sldNum"/>
          </p:nvPr>
        </p:nvSpPr>
        <p:spPr>
          <a:xfrm>
            <a:off x="8410575" y="6181530"/>
            <a:ext cx="609600" cy="4571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15" name="Shape 115"/>
        <p:cNvGrpSpPr/>
        <p:nvPr/>
      </p:nvGrpSpPr>
      <p:grpSpPr>
        <a:xfrm>
          <a:off x="0" y="0"/>
          <a:ext cx="0" cy="0"/>
          <a:chOff x="0" y="0"/>
          <a:chExt cx="0" cy="0"/>
        </a:xfrm>
      </p:grpSpPr>
      <p:sp>
        <p:nvSpPr>
          <p:cNvPr id="116" name="Shape 116"/>
          <p:cNvSpPr txBox="1"/>
          <p:nvPr>
            <p:ph idx="10" type="dt"/>
          </p:nvPr>
        </p:nvSpPr>
        <p:spPr>
          <a:xfrm>
            <a:off x="5791200" y="6203667"/>
            <a:ext cx="2590800" cy="3840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17" name="Shape 117"/>
          <p:cNvSpPr txBox="1"/>
          <p:nvPr>
            <p:ph idx="11" type="ftr"/>
          </p:nvPr>
        </p:nvSpPr>
        <p:spPr>
          <a:xfrm>
            <a:off x="2133600" y="6203667"/>
            <a:ext cx="3581400" cy="384000"/>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18" name="Shape 118"/>
          <p:cNvSpPr txBox="1"/>
          <p:nvPr>
            <p:ph idx="12" type="sldNum"/>
          </p:nvPr>
        </p:nvSpPr>
        <p:spPr>
          <a:xfrm>
            <a:off x="8410575" y="6181530"/>
            <a:ext cx="609600" cy="4571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119" name="Shape 119"/>
          <p:cNvSpPr txBox="1"/>
          <p:nvPr>
            <p:ph type="title"/>
          </p:nvPr>
        </p:nvSpPr>
        <p:spPr>
          <a:xfrm>
            <a:off x="457200" y="152400"/>
            <a:ext cx="8229600" cy="12192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20" name="Shape 120"/>
        <p:cNvGrpSpPr/>
        <p:nvPr/>
      </p:nvGrpSpPr>
      <p:grpSpPr>
        <a:xfrm>
          <a:off x="0" y="0"/>
          <a:ext cx="0" cy="0"/>
          <a:chOff x="0" y="0"/>
          <a:chExt cx="0" cy="0"/>
        </a:xfrm>
      </p:grpSpPr>
      <p:sp>
        <p:nvSpPr>
          <p:cNvPr id="121" name="Shape 121"/>
          <p:cNvSpPr txBox="1"/>
          <p:nvPr>
            <p:ph type="title"/>
          </p:nvPr>
        </p:nvSpPr>
        <p:spPr>
          <a:xfrm>
            <a:off x="6629400" y="457200"/>
            <a:ext cx="2057400" cy="1066800"/>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Merriweather"/>
              <a:buNone/>
              <a:defRPr b="1" i="0" sz="1800" u="none" cap="none" strike="noStrike">
                <a:solidFill>
                  <a:schemeClr val="lt2"/>
                </a:solidFill>
                <a:latin typeface="Merriweather"/>
                <a:ea typeface="Merriweather"/>
                <a:cs typeface="Merriweather"/>
                <a:sym typeface="Merriweather"/>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22" name="Shape 122"/>
          <p:cNvSpPr/>
          <p:nvPr>
            <p:ph idx="2" type="pic"/>
          </p:nvPr>
        </p:nvSpPr>
        <p:spPr>
          <a:xfrm>
            <a:off x="457199" y="457200"/>
            <a:ext cx="6019800" cy="5562600"/>
          </a:xfrm>
          <a:prstGeom prst="rect">
            <a:avLst/>
          </a:prstGeom>
          <a:solidFill>
            <a:srgbClr val="FFFDEB"/>
          </a:solidFill>
          <a:ln>
            <a:noFill/>
          </a:ln>
        </p:spPr>
        <p:txBody>
          <a:bodyPr anchorCtr="0" anchor="t" bIns="91425" lIns="91425" rIns="91425" tIns="91425"/>
          <a:lstStyle>
            <a:lvl1pPr indent="0" lvl="0" marL="0" marR="0" rtl="0" algn="l">
              <a:spcBef>
                <a:spcPts val="600"/>
              </a:spcBef>
              <a:buClr>
                <a:schemeClr val="accent2"/>
              </a:buClr>
              <a:buFont typeface="Noto Sans Symbols"/>
              <a:buNone/>
              <a:defRPr b="0" i="0" sz="3200" u="none" cap="none" strike="noStrike">
                <a:solidFill>
                  <a:schemeClr val="dk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123" name="Shape 123"/>
          <p:cNvSpPr txBox="1"/>
          <p:nvPr>
            <p:ph idx="1" type="body"/>
          </p:nvPr>
        </p:nvSpPr>
        <p:spPr>
          <a:xfrm>
            <a:off x="6629400" y="1600200"/>
            <a:ext cx="2057400" cy="4419600"/>
          </a:xfrm>
          <a:prstGeom prst="rect">
            <a:avLst/>
          </a:prstGeom>
          <a:noFill/>
          <a:ln>
            <a:noFill/>
          </a:ln>
        </p:spPr>
        <p:txBody>
          <a:bodyPr anchorCtr="0" anchor="t" bIns="91425" lIns="91425" rIns="91425" tIns="91425"/>
          <a:lstStyle>
            <a:lvl1pPr indent="0" lvl="0" marL="0" marR="0" rtl="0" algn="l">
              <a:lnSpc>
                <a:spcPct val="125000"/>
              </a:lnSpc>
              <a:spcBef>
                <a:spcPts val="600"/>
              </a:spcBef>
              <a:spcAft>
                <a:spcPts val="1000"/>
              </a:spcAft>
              <a:buClr>
                <a:schemeClr val="accent2"/>
              </a:buClr>
              <a:buFont typeface="Noto Sans Symbols"/>
              <a:buNone/>
              <a:defRPr b="0" i="0" sz="1600" u="none" cap="none" strike="noStrike">
                <a:solidFill>
                  <a:schemeClr val="lt2"/>
                </a:solidFill>
                <a:latin typeface="Merriweather"/>
                <a:ea typeface="Merriweather"/>
                <a:cs typeface="Merriweather"/>
                <a:sym typeface="Merriweather"/>
              </a:defRPr>
            </a:lvl1pPr>
            <a:lvl2pPr indent="-219710" lvl="1" marL="640080" marR="0" rtl="0" algn="l">
              <a:spcBef>
                <a:spcPts val="300"/>
              </a:spcBef>
              <a:buClr>
                <a:srgbClr val="D58F3E"/>
              </a:buClr>
              <a:buSzPct val="85000"/>
              <a:buFont typeface="Noto Sans Symbols"/>
              <a:buChar char="●"/>
              <a:defRPr b="0" i="0" sz="1200" u="none" cap="none" strike="noStrike">
                <a:solidFill>
                  <a:schemeClr val="lt2"/>
                </a:solidFill>
                <a:latin typeface="Merriweather"/>
                <a:ea typeface="Merriweather"/>
                <a:cs typeface="Merriweather"/>
                <a:sym typeface="Merriweather"/>
              </a:defRPr>
            </a:lvl2pPr>
            <a:lvl3pPr indent="-177164" lvl="2" marL="1005839" marR="0" rtl="0" algn="l">
              <a:spcBef>
                <a:spcPts val="300"/>
              </a:spcBef>
              <a:buClr>
                <a:srgbClr val="B17733"/>
              </a:buClr>
              <a:buSzPct val="85000"/>
              <a:buFont typeface="Noto Sans Symbols"/>
              <a:buChar char="●"/>
              <a:defRPr b="0" i="0" sz="1000" u="none" cap="none" strike="noStrike">
                <a:solidFill>
                  <a:schemeClr val="lt1"/>
                </a:solidFill>
                <a:latin typeface="Merriweather"/>
                <a:ea typeface="Merriweather"/>
                <a:cs typeface="Merriweather"/>
                <a:sym typeface="Merriweather"/>
              </a:defRPr>
            </a:lvl3pPr>
            <a:lvl4pPr indent="-190182" lvl="3" marL="1280160" marR="0" rtl="0" algn="l">
              <a:spcBef>
                <a:spcPts val="300"/>
              </a:spcBef>
              <a:buClr>
                <a:srgbClr val="D58F3E"/>
              </a:buClr>
              <a:buSzPct val="85000"/>
              <a:buFont typeface="Noto Sans Symbols"/>
              <a:buChar char="●"/>
              <a:defRPr b="0" i="0" sz="900" u="none" cap="none" strike="noStrike">
                <a:solidFill>
                  <a:schemeClr val="lt1"/>
                </a:solidFill>
                <a:latin typeface="Merriweather"/>
                <a:ea typeface="Merriweather"/>
                <a:cs typeface="Merriweather"/>
                <a:sym typeface="Merriweather"/>
              </a:defRPr>
            </a:lvl4pPr>
            <a:lvl5pPr indent="-185102" lvl="4" marL="1554480" marR="0" rtl="0" algn="l">
              <a:spcBef>
                <a:spcPts val="340"/>
              </a:spcBef>
              <a:buClr>
                <a:srgbClr val="D58F3E"/>
              </a:buClr>
              <a:buSzPct val="85000"/>
              <a:buFont typeface="Noto Sans Symbols"/>
              <a:buChar char="●"/>
              <a:defRPr b="0" i="0" sz="9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124" name="Shape 124"/>
          <p:cNvSpPr txBox="1"/>
          <p:nvPr>
            <p:ph idx="10" type="dt"/>
          </p:nvPr>
        </p:nvSpPr>
        <p:spPr>
          <a:xfrm>
            <a:off x="5791200" y="6203667"/>
            <a:ext cx="2590800" cy="384000"/>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25" name="Shape 125"/>
          <p:cNvSpPr txBox="1"/>
          <p:nvPr>
            <p:ph idx="12" type="sldNum"/>
          </p:nvPr>
        </p:nvSpPr>
        <p:spPr>
          <a:xfrm>
            <a:off x="8410575" y="6181530"/>
            <a:ext cx="609600" cy="4571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
        <p:nvSpPr>
          <p:cNvPr id="126" name="Shape 126"/>
          <p:cNvSpPr txBox="1"/>
          <p:nvPr>
            <p:ph idx="11" type="ftr"/>
          </p:nvPr>
        </p:nvSpPr>
        <p:spPr>
          <a:xfrm>
            <a:off x="2133600" y="6203667"/>
            <a:ext cx="3581400" cy="384000"/>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27" name="Shape 127"/>
        <p:cNvGrpSpPr/>
        <p:nvPr/>
      </p:nvGrpSpPr>
      <p:grpSpPr>
        <a:xfrm>
          <a:off x="0" y="0"/>
          <a:ext cx="0" cy="0"/>
          <a:chOff x="0" y="0"/>
          <a:chExt cx="0" cy="0"/>
        </a:xfrm>
      </p:grpSpPr>
      <p:sp>
        <p:nvSpPr>
          <p:cNvPr id="128" name="Shape 128"/>
          <p:cNvSpPr txBox="1"/>
          <p:nvPr>
            <p:ph idx="10" type="dt"/>
          </p:nvPr>
        </p:nvSpPr>
        <p:spPr>
          <a:xfrm>
            <a:off x="5791200" y="6203667"/>
            <a:ext cx="2590800" cy="384000"/>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29" name="Shape 129"/>
          <p:cNvSpPr txBox="1"/>
          <p:nvPr>
            <p:ph idx="11" type="ftr"/>
          </p:nvPr>
        </p:nvSpPr>
        <p:spPr>
          <a:xfrm>
            <a:off x="2133600" y="6203667"/>
            <a:ext cx="3581400" cy="384000"/>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30" name="Shape 130"/>
          <p:cNvSpPr txBox="1"/>
          <p:nvPr>
            <p:ph idx="12" type="sldNum"/>
          </p:nvPr>
        </p:nvSpPr>
        <p:spPr>
          <a:xfrm>
            <a:off x="8410575" y="6181530"/>
            <a:ext cx="609600" cy="4571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
        <p:nvSpPr>
          <p:cNvPr id="131" name="Shape 131"/>
          <p:cNvSpPr txBox="1"/>
          <p:nvPr>
            <p:ph type="title"/>
          </p:nvPr>
        </p:nvSpPr>
        <p:spPr>
          <a:xfrm>
            <a:off x="685800" y="3505200"/>
            <a:ext cx="7924800" cy="13716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800" u="none" cap="none" strike="noStrike">
                <a:solidFill>
                  <a:srgbClr val="F9F9F9"/>
                </a:solidFill>
                <a:latin typeface="Merriweather"/>
                <a:ea typeface="Merriweather"/>
                <a:cs typeface="Merriweather"/>
                <a:sym typeface="Merriweather"/>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32" name="Shape 132"/>
          <p:cNvSpPr txBox="1"/>
          <p:nvPr>
            <p:ph idx="1" type="body"/>
          </p:nvPr>
        </p:nvSpPr>
        <p:spPr>
          <a:xfrm>
            <a:off x="685800" y="4958864"/>
            <a:ext cx="7924800" cy="984600"/>
          </a:xfrm>
          <a:prstGeom prst="rect">
            <a:avLst/>
          </a:prstGeom>
          <a:noFill/>
          <a:ln>
            <a:noFill/>
          </a:ln>
        </p:spPr>
        <p:txBody>
          <a:bodyPr anchorCtr="0" anchor="t" bIns="91425" lIns="91425" rIns="91425" tIns="91425"/>
          <a:lstStyle>
            <a:lvl1pPr indent="0" lvl="0" marL="0" marR="0" rtl="0" algn="l">
              <a:spcBef>
                <a:spcPts val="600"/>
              </a:spcBef>
              <a:buClr>
                <a:schemeClr val="accent2"/>
              </a:buClr>
              <a:buFont typeface="Noto Sans Symbols"/>
              <a:buNone/>
              <a:defRPr b="0" i="0" sz="2000" u="none" cap="none" strike="noStrike">
                <a:solidFill>
                  <a:schemeClr val="lt2"/>
                </a:solidFill>
                <a:latin typeface="Merriweather"/>
                <a:ea typeface="Merriweather"/>
                <a:cs typeface="Merriweather"/>
                <a:sym typeface="Merriweather"/>
              </a:defRPr>
            </a:lvl1pPr>
            <a:lvl2pPr indent="-284480" lvl="1" marL="640080" marR="0" rtl="0" algn="l">
              <a:spcBef>
                <a:spcPts val="300"/>
              </a:spcBef>
              <a:buClr>
                <a:srgbClr val="D58F3E"/>
              </a:buClr>
              <a:buFont typeface="Noto Sans Symbols"/>
              <a:buNone/>
              <a:defRPr b="0" i="0" sz="1800" u="none" cap="none" strike="noStrike">
                <a:solidFill>
                  <a:schemeClr val="lt1"/>
                </a:solidFill>
                <a:latin typeface="Merriweather"/>
                <a:ea typeface="Merriweather"/>
                <a:cs typeface="Merriweather"/>
                <a:sym typeface="Merriweather"/>
              </a:defRPr>
            </a:lvl2pPr>
            <a:lvl3pPr indent="-231139" lvl="2" marL="1005839" marR="0" rtl="0" algn="l">
              <a:spcBef>
                <a:spcPts val="300"/>
              </a:spcBef>
              <a:buClr>
                <a:srgbClr val="B17733"/>
              </a:buClr>
              <a:buFont typeface="Noto Sans Symbols"/>
              <a:buNone/>
              <a:defRPr b="0" i="0" sz="1600" u="none" cap="none" strike="noStrike">
                <a:solidFill>
                  <a:schemeClr val="lt1"/>
                </a:solidFill>
                <a:latin typeface="Merriweather"/>
                <a:ea typeface="Merriweather"/>
                <a:cs typeface="Merriweather"/>
                <a:sym typeface="Merriweather"/>
              </a:defRPr>
            </a:lvl3pPr>
            <a:lvl4pPr indent="-238760" lvl="3" marL="1280160" marR="0" rtl="0" algn="l">
              <a:spcBef>
                <a:spcPts val="300"/>
              </a:spcBef>
              <a:buClr>
                <a:srgbClr val="D58F3E"/>
              </a:buClr>
              <a:buFont typeface="Noto Sans Symbols"/>
              <a:buNone/>
              <a:defRPr b="0" i="0" sz="1400" u="none" cap="none" strike="noStrike">
                <a:solidFill>
                  <a:schemeClr val="lt1"/>
                </a:solidFill>
                <a:latin typeface="Merriweather"/>
                <a:ea typeface="Merriweather"/>
                <a:cs typeface="Merriweather"/>
                <a:sym typeface="Merriweather"/>
              </a:defRPr>
            </a:lvl4pPr>
            <a:lvl5pPr indent="-233680" lvl="4" marL="1554480" marR="0" rtl="0" algn="l">
              <a:spcBef>
                <a:spcPts val="340"/>
              </a:spcBef>
              <a:buClr>
                <a:srgbClr val="D58F3E"/>
              </a:buClr>
              <a:buFont typeface="Noto Sans Symbols"/>
              <a:buNone/>
              <a:defRPr b="0" i="0" sz="14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cxnSp>
        <p:nvCxnSpPr>
          <p:cNvPr id="133" name="Shape 133"/>
          <p:cNvCxnSpPr/>
          <p:nvPr/>
        </p:nvCxnSpPr>
        <p:spPr>
          <a:xfrm>
            <a:off x="685800" y="4916992"/>
            <a:ext cx="7924800" cy="4200"/>
          </a:xfrm>
          <a:prstGeom prst="straightConnector1">
            <a:avLst/>
          </a:prstGeom>
          <a:noFill/>
          <a:ln cap="flat" cmpd="sng" w="9525">
            <a:solidFill>
              <a:srgbClr val="E9E9E8"/>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34" name="Shape 134"/>
        <p:cNvGrpSpPr/>
        <p:nvPr/>
      </p:nvGrpSpPr>
      <p:grpSpPr>
        <a:xfrm>
          <a:off x="0" y="0"/>
          <a:ext cx="0" cy="0"/>
          <a:chOff x="0" y="0"/>
          <a:chExt cx="0" cy="0"/>
        </a:xfrm>
      </p:grpSpPr>
      <p:sp>
        <p:nvSpPr>
          <p:cNvPr id="135" name="Shape 135"/>
          <p:cNvSpPr txBox="1"/>
          <p:nvPr>
            <p:ph idx="10" type="dt"/>
          </p:nvPr>
        </p:nvSpPr>
        <p:spPr>
          <a:xfrm>
            <a:off x="5791200" y="6203667"/>
            <a:ext cx="2590800" cy="384000"/>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36" name="Shape 136"/>
          <p:cNvSpPr txBox="1"/>
          <p:nvPr>
            <p:ph idx="11" type="ftr"/>
          </p:nvPr>
        </p:nvSpPr>
        <p:spPr>
          <a:xfrm>
            <a:off x="2133600" y="6203667"/>
            <a:ext cx="3581400" cy="384000"/>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37" name="Shape 137"/>
          <p:cNvSpPr txBox="1"/>
          <p:nvPr>
            <p:ph idx="12" type="sldNum"/>
          </p:nvPr>
        </p:nvSpPr>
        <p:spPr>
          <a:xfrm>
            <a:off x="8410575" y="6181530"/>
            <a:ext cx="609600" cy="4571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
        <p:nvSpPr>
          <p:cNvPr id="138" name="Shape 138"/>
          <p:cNvSpPr txBox="1"/>
          <p:nvPr>
            <p:ph type="title"/>
          </p:nvPr>
        </p:nvSpPr>
        <p:spPr>
          <a:xfrm>
            <a:off x="457200" y="152400"/>
            <a:ext cx="8229600" cy="12192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39" name="Shape 139"/>
          <p:cNvSpPr txBox="1"/>
          <p:nvPr>
            <p:ph idx="1" type="body"/>
          </p:nvPr>
        </p:nvSpPr>
        <p:spPr>
          <a:xfrm>
            <a:off x="457200" y="1524000"/>
            <a:ext cx="4059900" cy="45720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140" name="Shape 140"/>
          <p:cNvSpPr txBox="1"/>
          <p:nvPr>
            <p:ph idx="2" type="body"/>
          </p:nvPr>
        </p:nvSpPr>
        <p:spPr>
          <a:xfrm>
            <a:off x="4648200" y="1524000"/>
            <a:ext cx="4059900" cy="45720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41" name="Shape 141"/>
        <p:cNvGrpSpPr/>
        <p:nvPr/>
      </p:nvGrpSpPr>
      <p:grpSpPr>
        <a:xfrm>
          <a:off x="0" y="0"/>
          <a:ext cx="0" cy="0"/>
          <a:chOff x="0" y="0"/>
          <a:chExt cx="0" cy="0"/>
        </a:xfrm>
      </p:grpSpPr>
      <p:sp>
        <p:nvSpPr>
          <p:cNvPr id="142" name="Shape 142"/>
          <p:cNvSpPr txBox="1"/>
          <p:nvPr>
            <p:ph idx="12" type="sldNum"/>
          </p:nvPr>
        </p:nvSpPr>
        <p:spPr>
          <a:xfrm>
            <a:off x="8410575" y="6181530"/>
            <a:ext cx="609600" cy="4571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
        <p:nvSpPr>
          <p:cNvPr id="143" name="Shape 143"/>
          <p:cNvSpPr txBox="1"/>
          <p:nvPr>
            <p:ph idx="11" type="ftr"/>
          </p:nvPr>
        </p:nvSpPr>
        <p:spPr>
          <a:xfrm>
            <a:off x="2133600" y="6203667"/>
            <a:ext cx="3581400" cy="384000"/>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44" name="Shape 144"/>
          <p:cNvSpPr txBox="1"/>
          <p:nvPr>
            <p:ph idx="10" type="dt"/>
          </p:nvPr>
        </p:nvSpPr>
        <p:spPr>
          <a:xfrm>
            <a:off x="5791200" y="6203667"/>
            <a:ext cx="2590800" cy="384000"/>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45" name="Shape 145"/>
          <p:cNvSpPr txBox="1"/>
          <p:nvPr>
            <p:ph idx="1" type="body"/>
          </p:nvPr>
        </p:nvSpPr>
        <p:spPr>
          <a:xfrm>
            <a:off x="457200" y="1399592"/>
            <a:ext cx="4040100" cy="762000"/>
          </a:xfrm>
          <a:prstGeom prst="rect">
            <a:avLst/>
          </a:prstGeom>
          <a:noFill/>
          <a:ln>
            <a:noFill/>
          </a:ln>
        </p:spPr>
        <p:txBody>
          <a:bodyPr anchorCtr="0" anchor="b" bIns="91425" lIns="91425" rIns="91425" tIns="91425"/>
          <a:lstStyle>
            <a:lvl1pPr indent="0" lvl="0" marL="0" marR="0" rtl="0" algn="l">
              <a:spcBef>
                <a:spcPts val="0"/>
              </a:spcBef>
              <a:buClr>
                <a:schemeClr val="accent2"/>
              </a:buClr>
              <a:buFont typeface="Noto Sans Symbols"/>
              <a:buNone/>
              <a:defRPr b="1" i="0" sz="2600" u="none" cap="none" strike="noStrike">
                <a:solidFill>
                  <a:schemeClr val="lt2"/>
                </a:solidFill>
                <a:latin typeface="Merriweather"/>
                <a:ea typeface="Merriweather"/>
                <a:cs typeface="Merriweather"/>
                <a:sym typeface="Merriweather"/>
              </a:defRPr>
            </a:lvl1pPr>
            <a:lvl2pPr indent="-284480" lvl="1" marL="640080" marR="0" rtl="0" algn="l">
              <a:spcBef>
                <a:spcPts val="300"/>
              </a:spcBef>
              <a:buClr>
                <a:srgbClr val="D58F3E"/>
              </a:buClr>
              <a:buFont typeface="Noto Sans Symbols"/>
              <a:buNone/>
              <a:defRPr b="1" i="0" sz="2000" u="none" cap="none" strike="noStrike">
                <a:solidFill>
                  <a:schemeClr val="lt2"/>
                </a:solidFill>
                <a:latin typeface="Merriweather"/>
                <a:ea typeface="Merriweather"/>
                <a:cs typeface="Merriweather"/>
                <a:sym typeface="Merriweather"/>
              </a:defRPr>
            </a:lvl2pPr>
            <a:lvl3pPr indent="-231139" lvl="2" marL="1005839" marR="0" rtl="0" algn="l">
              <a:spcBef>
                <a:spcPts val="300"/>
              </a:spcBef>
              <a:buClr>
                <a:srgbClr val="B17733"/>
              </a:buClr>
              <a:buFont typeface="Noto Sans Symbols"/>
              <a:buNone/>
              <a:defRPr b="1" i="0" sz="1800" u="none" cap="none" strike="noStrike">
                <a:solidFill>
                  <a:schemeClr val="lt1"/>
                </a:solidFill>
                <a:latin typeface="Merriweather"/>
                <a:ea typeface="Merriweather"/>
                <a:cs typeface="Merriweather"/>
                <a:sym typeface="Merriweather"/>
              </a:defRPr>
            </a:lvl3pPr>
            <a:lvl4pPr indent="-238760" lvl="3" marL="1280160" marR="0" rtl="0" algn="l">
              <a:spcBef>
                <a:spcPts val="300"/>
              </a:spcBef>
              <a:buClr>
                <a:srgbClr val="D58F3E"/>
              </a:buClr>
              <a:buFont typeface="Noto Sans Symbols"/>
              <a:buNone/>
              <a:defRPr b="1" i="0" sz="1600" u="none" cap="none" strike="noStrike">
                <a:solidFill>
                  <a:schemeClr val="lt1"/>
                </a:solidFill>
                <a:latin typeface="Merriweather"/>
                <a:ea typeface="Merriweather"/>
                <a:cs typeface="Merriweather"/>
                <a:sym typeface="Merriweather"/>
              </a:defRPr>
            </a:lvl4pPr>
            <a:lvl5pPr indent="-233680" lvl="4" marL="1554480" marR="0" rtl="0" algn="l">
              <a:spcBef>
                <a:spcPts val="340"/>
              </a:spcBef>
              <a:buClr>
                <a:srgbClr val="D58F3E"/>
              </a:buClr>
              <a:buFont typeface="Noto Sans Symbols"/>
              <a:buNone/>
              <a:defRPr b="1"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146" name="Shape 146"/>
          <p:cNvSpPr txBox="1"/>
          <p:nvPr>
            <p:ph idx="2" type="body"/>
          </p:nvPr>
        </p:nvSpPr>
        <p:spPr>
          <a:xfrm>
            <a:off x="457200" y="2201896"/>
            <a:ext cx="4038600" cy="39135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147" name="Shape 147"/>
          <p:cNvSpPr txBox="1"/>
          <p:nvPr>
            <p:ph idx="3" type="body"/>
          </p:nvPr>
        </p:nvSpPr>
        <p:spPr>
          <a:xfrm>
            <a:off x="4649787" y="2201896"/>
            <a:ext cx="4038600" cy="39135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148" name="Shape 148"/>
          <p:cNvSpPr txBox="1"/>
          <p:nvPr>
            <p:ph type="title"/>
          </p:nvPr>
        </p:nvSpPr>
        <p:spPr>
          <a:xfrm>
            <a:off x="457200" y="155447"/>
            <a:ext cx="8229600" cy="11430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49" name="Shape 149"/>
          <p:cNvSpPr txBox="1"/>
          <p:nvPr>
            <p:ph idx="4" type="body"/>
          </p:nvPr>
        </p:nvSpPr>
        <p:spPr>
          <a:xfrm>
            <a:off x="4648200" y="1399592"/>
            <a:ext cx="4040100" cy="762000"/>
          </a:xfrm>
          <a:prstGeom prst="rect">
            <a:avLst/>
          </a:prstGeom>
          <a:noFill/>
          <a:ln>
            <a:noFill/>
          </a:ln>
        </p:spPr>
        <p:txBody>
          <a:bodyPr anchorCtr="0" anchor="b" bIns="91425" lIns="91425" rIns="91425" tIns="91425"/>
          <a:lstStyle>
            <a:lvl1pPr indent="0" lvl="0" marL="0" marR="0" rtl="0" algn="l">
              <a:spcBef>
                <a:spcPts val="0"/>
              </a:spcBef>
              <a:buClr>
                <a:schemeClr val="accent2"/>
              </a:buClr>
              <a:buFont typeface="Noto Sans Symbols"/>
              <a:buNone/>
              <a:defRPr b="1" i="0" sz="2600" u="none" cap="none" strike="noStrike">
                <a:solidFill>
                  <a:schemeClr val="lt2"/>
                </a:solidFill>
                <a:latin typeface="Merriweather"/>
                <a:ea typeface="Merriweather"/>
                <a:cs typeface="Merriweather"/>
                <a:sym typeface="Merriweather"/>
              </a:defRPr>
            </a:lvl1pPr>
            <a:lvl2pPr indent="-284480" lvl="1" marL="640080" marR="0" rtl="0" algn="l">
              <a:spcBef>
                <a:spcPts val="300"/>
              </a:spcBef>
              <a:buClr>
                <a:srgbClr val="D58F3E"/>
              </a:buClr>
              <a:buFont typeface="Noto Sans Symbols"/>
              <a:buNone/>
              <a:defRPr b="1" i="0" sz="2000" u="none" cap="none" strike="noStrike">
                <a:solidFill>
                  <a:schemeClr val="lt2"/>
                </a:solidFill>
                <a:latin typeface="Merriweather"/>
                <a:ea typeface="Merriweather"/>
                <a:cs typeface="Merriweather"/>
                <a:sym typeface="Merriweather"/>
              </a:defRPr>
            </a:lvl2pPr>
            <a:lvl3pPr indent="-231139" lvl="2" marL="1005839" marR="0" rtl="0" algn="l">
              <a:spcBef>
                <a:spcPts val="300"/>
              </a:spcBef>
              <a:buClr>
                <a:srgbClr val="B17733"/>
              </a:buClr>
              <a:buFont typeface="Noto Sans Symbols"/>
              <a:buNone/>
              <a:defRPr b="1" i="0" sz="1800" u="none" cap="none" strike="noStrike">
                <a:solidFill>
                  <a:schemeClr val="lt1"/>
                </a:solidFill>
                <a:latin typeface="Merriweather"/>
                <a:ea typeface="Merriweather"/>
                <a:cs typeface="Merriweather"/>
                <a:sym typeface="Merriweather"/>
              </a:defRPr>
            </a:lvl3pPr>
            <a:lvl4pPr indent="-238760" lvl="3" marL="1280160" marR="0" rtl="0" algn="l">
              <a:spcBef>
                <a:spcPts val="300"/>
              </a:spcBef>
              <a:buClr>
                <a:srgbClr val="D58F3E"/>
              </a:buClr>
              <a:buFont typeface="Noto Sans Symbols"/>
              <a:buNone/>
              <a:defRPr b="1" i="0" sz="1600" u="none" cap="none" strike="noStrike">
                <a:solidFill>
                  <a:schemeClr val="lt1"/>
                </a:solidFill>
                <a:latin typeface="Merriweather"/>
                <a:ea typeface="Merriweather"/>
                <a:cs typeface="Merriweather"/>
                <a:sym typeface="Merriweather"/>
              </a:defRPr>
            </a:lvl4pPr>
            <a:lvl5pPr indent="-233680" lvl="4" marL="1554480" marR="0" rtl="0" algn="l">
              <a:spcBef>
                <a:spcPts val="340"/>
              </a:spcBef>
              <a:buClr>
                <a:srgbClr val="D58F3E"/>
              </a:buClr>
              <a:buFont typeface="Noto Sans Symbols"/>
              <a:buNone/>
              <a:defRPr b="1"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cxnSp>
        <p:nvCxnSpPr>
          <p:cNvPr id="150" name="Shape 150"/>
          <p:cNvCxnSpPr/>
          <p:nvPr/>
        </p:nvCxnSpPr>
        <p:spPr>
          <a:xfrm>
            <a:off x="562945" y="2180218"/>
            <a:ext cx="3749100" cy="1500"/>
          </a:xfrm>
          <a:prstGeom prst="straightConnector1">
            <a:avLst/>
          </a:prstGeom>
          <a:noFill/>
          <a:ln cap="flat" cmpd="sng" w="12700">
            <a:solidFill>
              <a:srgbClr val="E8E8E7"/>
            </a:solidFill>
            <a:prstDash val="solid"/>
            <a:round/>
            <a:headEnd len="med" w="med" type="none"/>
            <a:tailEnd len="med" w="med" type="none"/>
          </a:ln>
        </p:spPr>
      </p:cxnSp>
      <p:cxnSp>
        <p:nvCxnSpPr>
          <p:cNvPr id="151" name="Shape 151"/>
          <p:cNvCxnSpPr/>
          <p:nvPr/>
        </p:nvCxnSpPr>
        <p:spPr>
          <a:xfrm>
            <a:off x="4754880" y="2180218"/>
            <a:ext cx="3749100" cy="1500"/>
          </a:xfrm>
          <a:prstGeom prst="straightConnector1">
            <a:avLst/>
          </a:prstGeom>
          <a:noFill/>
          <a:ln cap="flat" cmpd="sng" w="12700">
            <a:solidFill>
              <a:srgbClr val="E8E8E7"/>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idx="1" type="body"/>
          </p:nvPr>
        </p:nvSpPr>
        <p:spPr>
          <a:xfrm>
            <a:off x="457200" y="1524000"/>
            <a:ext cx="8229600" cy="4572000"/>
          </a:xfrm>
          <a:prstGeom prst="rect">
            <a:avLst/>
          </a:prstGeom>
          <a:noFill/>
          <a:ln>
            <a:noFill/>
          </a:ln>
        </p:spPr>
        <p:txBody>
          <a:bodyPr anchorCtr="0" anchor="t" bIns="91425" lIns="91425" rIns="91425" tIns="91425"/>
          <a:lstStyle>
            <a:lvl1pPr indent="-133985" lvl="0" marL="274320" rtl="0" algn="l">
              <a:spcBef>
                <a:spcPts val="600"/>
              </a:spcBef>
              <a:buClr>
                <a:schemeClr val="accent2"/>
              </a:buClr>
              <a:buFont typeface="Noto Sans Symbols"/>
              <a:buChar char="●"/>
              <a:defRPr sz="2600">
                <a:solidFill>
                  <a:schemeClr val="lt1"/>
                </a:solidFill>
                <a:latin typeface="Merriweather"/>
                <a:ea typeface="Merriweather"/>
                <a:cs typeface="Merriweather"/>
                <a:sym typeface="Merriweather"/>
              </a:defRPr>
            </a:lvl1pPr>
            <a:lvl2pPr indent="-154940" lvl="1" marL="640080" rtl="0" algn="l">
              <a:spcBef>
                <a:spcPts val="300"/>
              </a:spcBef>
              <a:buClr>
                <a:srgbClr val="D58F3E"/>
              </a:buClr>
              <a:buFont typeface="Noto Sans Symbols"/>
              <a:buChar char="●"/>
              <a:defRPr sz="2400">
                <a:solidFill>
                  <a:schemeClr val="lt2"/>
                </a:solidFill>
                <a:latin typeface="Merriweather"/>
                <a:ea typeface="Merriweather"/>
                <a:cs typeface="Merriweather"/>
                <a:sym typeface="Merriweather"/>
              </a:defRPr>
            </a:lvl2pPr>
            <a:lvl3pPr indent="-117792" lvl="2" marL="1005839" rtl="0" algn="l">
              <a:spcBef>
                <a:spcPts val="300"/>
              </a:spcBef>
              <a:buClr>
                <a:srgbClr val="B17733"/>
              </a:buClr>
              <a:buFont typeface="Noto Sans Symbols"/>
              <a:buChar char="●"/>
              <a:defRPr sz="2100">
                <a:solidFill>
                  <a:schemeClr val="lt1"/>
                </a:solidFill>
                <a:latin typeface="Merriweather"/>
                <a:ea typeface="Merriweather"/>
                <a:cs typeface="Merriweather"/>
                <a:sym typeface="Merriweather"/>
              </a:defRPr>
            </a:lvl3pPr>
            <a:lvl4pPr indent="-136207" lvl="3" marL="1280160" rtl="0" algn="l">
              <a:spcBef>
                <a:spcPts val="300"/>
              </a:spcBef>
              <a:buClr>
                <a:srgbClr val="D58F3E"/>
              </a:buClr>
              <a:buFont typeface="Noto Sans Symbols"/>
              <a:buChar char="●"/>
              <a:defRPr sz="1900">
                <a:solidFill>
                  <a:schemeClr val="lt1"/>
                </a:solidFill>
                <a:latin typeface="Merriweather"/>
                <a:ea typeface="Merriweather"/>
                <a:cs typeface="Merriweather"/>
                <a:sym typeface="Merriweather"/>
              </a:defRPr>
            </a:lvl4pPr>
            <a:lvl5pPr indent="-147319" lvl="4" marL="1554480"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5pPr>
            <a:lvl6pPr indent="-136842" lvl="5" marL="1828800" rtl="0" algn="l">
              <a:spcBef>
                <a:spcPts val="340"/>
              </a:spcBef>
              <a:buClr>
                <a:srgbClr val="D58F3E"/>
              </a:buClr>
              <a:buFont typeface="Noto Sans Symbols"/>
              <a:buChar char="☞"/>
              <a:defRPr sz="1700">
                <a:solidFill>
                  <a:schemeClr val="lt1"/>
                </a:solidFill>
                <a:latin typeface="Merriweather"/>
                <a:ea typeface="Merriweather"/>
                <a:cs typeface="Merriweather"/>
                <a:sym typeface="Merriweather"/>
              </a:defRPr>
            </a:lvl6pPr>
            <a:lvl7pPr indent="-96519" lvl="6" marL="2011679"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7pPr>
            <a:lvl8pPr indent="-109537" lvl="7" marL="228600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8pPr>
            <a:lvl9pPr indent="-104457" lvl="8" marL="256032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9pPr>
          </a:lstStyle>
          <a:p/>
        </p:txBody>
      </p:sp>
      <p:sp>
        <p:nvSpPr>
          <p:cNvPr id="26" name="Shape 26"/>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27" name="Shape 27"/>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28" name="Shape 28"/>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29" name="Shape 29"/>
          <p:cNvSpPr txBox="1"/>
          <p:nvPr>
            <p:ph type="title"/>
          </p:nvPr>
        </p:nvSpPr>
        <p:spPr>
          <a:xfrm>
            <a:off x="457200" y="152400"/>
            <a:ext cx="8229600" cy="1219199"/>
          </a:xfrm>
          <a:prstGeom prst="rect">
            <a:avLst/>
          </a:prstGeom>
          <a:noFill/>
          <a:ln>
            <a:noFill/>
          </a:ln>
        </p:spPr>
        <p:txBody>
          <a:bodyPr anchorCtr="0" anchor="b" bIns="91425" lIns="91425" rIns="91425" tIns="91425"/>
          <a:lstStyle>
            <a:lvl1pPr lvl="0" rtl="0" algn="l">
              <a:spcBef>
                <a:spcPts val="0"/>
              </a:spcBef>
              <a:buClr>
                <a:srgbClr val="F9F9F9"/>
              </a:buClr>
              <a:buFont typeface="Merriweather"/>
              <a:buNone/>
              <a:defRPr b="0" sz="4200">
                <a:solidFill>
                  <a:srgbClr val="F9F9F9"/>
                </a:solidFill>
                <a:latin typeface="Merriweather"/>
                <a:ea typeface="Merriweather"/>
                <a:cs typeface="Merriweather"/>
                <a:sym typeface="Merriweather"/>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52" name="Shape 152"/>
        <p:cNvGrpSpPr/>
        <p:nvPr/>
      </p:nvGrpSpPr>
      <p:grpSpPr>
        <a:xfrm>
          <a:off x="0" y="0"/>
          <a:ext cx="0" cy="0"/>
          <a:chOff x="0" y="0"/>
          <a:chExt cx="0" cy="0"/>
        </a:xfrm>
      </p:grpSpPr>
      <p:sp>
        <p:nvSpPr>
          <p:cNvPr id="153" name="Shape 153"/>
          <p:cNvSpPr txBox="1"/>
          <p:nvPr>
            <p:ph idx="1" type="body"/>
          </p:nvPr>
        </p:nvSpPr>
        <p:spPr>
          <a:xfrm>
            <a:off x="457200" y="457200"/>
            <a:ext cx="6248400" cy="57150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154" name="Shape 154"/>
          <p:cNvSpPr txBox="1"/>
          <p:nvPr>
            <p:ph idx="2" type="body"/>
          </p:nvPr>
        </p:nvSpPr>
        <p:spPr>
          <a:xfrm>
            <a:off x="6781800" y="1600200"/>
            <a:ext cx="1984200" cy="3733800"/>
          </a:xfrm>
          <a:prstGeom prst="rect">
            <a:avLst/>
          </a:prstGeom>
          <a:noFill/>
          <a:ln>
            <a:noFill/>
          </a:ln>
        </p:spPr>
        <p:txBody>
          <a:bodyPr anchorCtr="0" anchor="t" bIns="91425" lIns="91425" rIns="91425" tIns="91425"/>
          <a:lstStyle>
            <a:lvl1pPr indent="0" lvl="0" marL="0" marR="0" rtl="0" algn="l">
              <a:lnSpc>
                <a:spcPct val="125000"/>
              </a:lnSpc>
              <a:spcBef>
                <a:spcPts val="600"/>
              </a:spcBef>
              <a:spcAft>
                <a:spcPts val="1000"/>
              </a:spcAft>
              <a:buClr>
                <a:schemeClr val="accent2"/>
              </a:buClr>
              <a:buFont typeface="Noto Sans Symbols"/>
              <a:buNone/>
              <a:defRPr b="0" i="0" sz="1600" u="none" cap="none" strike="noStrike">
                <a:solidFill>
                  <a:schemeClr val="lt2"/>
                </a:solidFill>
                <a:latin typeface="Merriweather"/>
                <a:ea typeface="Merriweather"/>
                <a:cs typeface="Merriweather"/>
                <a:sym typeface="Merriweather"/>
              </a:defRPr>
            </a:lvl1pPr>
            <a:lvl2pPr indent="-284480" lvl="1" marL="640080" marR="0" rtl="0" algn="l">
              <a:spcBef>
                <a:spcPts val="300"/>
              </a:spcBef>
              <a:buClr>
                <a:srgbClr val="D58F3E"/>
              </a:buClr>
              <a:buFont typeface="Noto Sans Symbols"/>
              <a:buNone/>
              <a:defRPr b="0" i="0" sz="1200" u="none" cap="none" strike="noStrike">
                <a:solidFill>
                  <a:schemeClr val="lt2"/>
                </a:solidFill>
                <a:latin typeface="Merriweather"/>
                <a:ea typeface="Merriweather"/>
                <a:cs typeface="Merriweather"/>
                <a:sym typeface="Merriweather"/>
              </a:defRPr>
            </a:lvl2pPr>
            <a:lvl3pPr indent="-231139" lvl="2" marL="1005839" marR="0" rtl="0" algn="l">
              <a:spcBef>
                <a:spcPts val="300"/>
              </a:spcBef>
              <a:buClr>
                <a:srgbClr val="B17733"/>
              </a:buClr>
              <a:buFont typeface="Noto Sans Symbols"/>
              <a:buNone/>
              <a:defRPr b="0" i="0" sz="1000" u="none" cap="none" strike="noStrike">
                <a:solidFill>
                  <a:schemeClr val="lt1"/>
                </a:solidFill>
                <a:latin typeface="Merriweather"/>
                <a:ea typeface="Merriweather"/>
                <a:cs typeface="Merriweather"/>
                <a:sym typeface="Merriweather"/>
              </a:defRPr>
            </a:lvl3pPr>
            <a:lvl4pPr indent="-238760" lvl="3" marL="1280160" marR="0" rtl="0" algn="l">
              <a:spcBef>
                <a:spcPts val="300"/>
              </a:spcBef>
              <a:buClr>
                <a:srgbClr val="D58F3E"/>
              </a:buClr>
              <a:buFont typeface="Noto Sans Symbols"/>
              <a:buNone/>
              <a:defRPr b="0" i="0" sz="900" u="none" cap="none" strike="noStrike">
                <a:solidFill>
                  <a:schemeClr val="lt1"/>
                </a:solidFill>
                <a:latin typeface="Merriweather"/>
                <a:ea typeface="Merriweather"/>
                <a:cs typeface="Merriweather"/>
                <a:sym typeface="Merriweather"/>
              </a:defRPr>
            </a:lvl4pPr>
            <a:lvl5pPr indent="-233680" lvl="4" marL="1554480" marR="0" rtl="0" algn="l">
              <a:spcBef>
                <a:spcPts val="340"/>
              </a:spcBef>
              <a:buClr>
                <a:srgbClr val="D58F3E"/>
              </a:buClr>
              <a:buFont typeface="Noto Sans Symbols"/>
              <a:buNone/>
              <a:defRPr b="0" i="0" sz="9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155" name="Shape 155"/>
          <p:cNvSpPr txBox="1"/>
          <p:nvPr>
            <p:ph type="title"/>
          </p:nvPr>
        </p:nvSpPr>
        <p:spPr>
          <a:xfrm>
            <a:off x="6781800" y="457200"/>
            <a:ext cx="1981200" cy="1066800"/>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Merriweather"/>
              <a:buNone/>
              <a:defRPr b="1" i="0" sz="1800" u="none" cap="none" strike="noStrike">
                <a:solidFill>
                  <a:schemeClr val="lt2"/>
                </a:solidFill>
                <a:latin typeface="Merriweather"/>
                <a:ea typeface="Merriweather"/>
                <a:cs typeface="Merriweather"/>
                <a:sym typeface="Merriweather"/>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56" name="Shape 156"/>
          <p:cNvSpPr txBox="1"/>
          <p:nvPr>
            <p:ph idx="10" type="dt"/>
          </p:nvPr>
        </p:nvSpPr>
        <p:spPr>
          <a:xfrm>
            <a:off x="5791200" y="6203667"/>
            <a:ext cx="2590800" cy="384000"/>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57" name="Shape 157"/>
          <p:cNvSpPr txBox="1"/>
          <p:nvPr>
            <p:ph idx="12" type="sldNum"/>
          </p:nvPr>
        </p:nvSpPr>
        <p:spPr>
          <a:xfrm>
            <a:off x="8410575" y="6181530"/>
            <a:ext cx="609600" cy="4571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
        <p:nvSpPr>
          <p:cNvPr id="158" name="Shape 158"/>
          <p:cNvSpPr txBox="1"/>
          <p:nvPr>
            <p:ph idx="11" type="ftr"/>
          </p:nvPr>
        </p:nvSpPr>
        <p:spPr>
          <a:xfrm>
            <a:off x="2133600" y="6203667"/>
            <a:ext cx="3581400" cy="384000"/>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59" name="Shape 159"/>
        <p:cNvGrpSpPr/>
        <p:nvPr/>
      </p:nvGrpSpPr>
      <p:grpSpPr>
        <a:xfrm>
          <a:off x="0" y="0"/>
          <a:ext cx="0" cy="0"/>
          <a:chOff x="0" y="0"/>
          <a:chExt cx="0" cy="0"/>
        </a:xfrm>
      </p:grpSpPr>
      <p:sp>
        <p:nvSpPr>
          <p:cNvPr id="160" name="Shape 160"/>
          <p:cNvSpPr txBox="1"/>
          <p:nvPr>
            <p:ph type="title"/>
          </p:nvPr>
        </p:nvSpPr>
        <p:spPr>
          <a:xfrm>
            <a:off x="457200" y="152400"/>
            <a:ext cx="8229600" cy="12192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61" name="Shape 161"/>
          <p:cNvSpPr txBox="1"/>
          <p:nvPr>
            <p:ph idx="1" type="body"/>
          </p:nvPr>
        </p:nvSpPr>
        <p:spPr>
          <a:xfrm rot="5400000">
            <a:off x="2232750" y="-327750"/>
            <a:ext cx="4678500" cy="82296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162" name="Shape 162"/>
          <p:cNvSpPr txBox="1"/>
          <p:nvPr>
            <p:ph idx="10" type="dt"/>
          </p:nvPr>
        </p:nvSpPr>
        <p:spPr>
          <a:xfrm>
            <a:off x="5791200" y="6203667"/>
            <a:ext cx="2590800" cy="384000"/>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63" name="Shape 163"/>
          <p:cNvSpPr txBox="1"/>
          <p:nvPr>
            <p:ph idx="11" type="ftr"/>
          </p:nvPr>
        </p:nvSpPr>
        <p:spPr>
          <a:xfrm>
            <a:off x="2133600" y="6203667"/>
            <a:ext cx="3581400" cy="384000"/>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64" name="Shape 164"/>
          <p:cNvSpPr txBox="1"/>
          <p:nvPr>
            <p:ph idx="12" type="sldNum"/>
          </p:nvPr>
        </p:nvSpPr>
        <p:spPr>
          <a:xfrm>
            <a:off x="8410575" y="6181530"/>
            <a:ext cx="609600" cy="4571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65" name="Shape 165"/>
        <p:cNvGrpSpPr/>
        <p:nvPr/>
      </p:nvGrpSpPr>
      <p:grpSpPr>
        <a:xfrm>
          <a:off x="0" y="0"/>
          <a:ext cx="0" cy="0"/>
          <a:chOff x="0" y="0"/>
          <a:chExt cx="0" cy="0"/>
        </a:xfrm>
      </p:grpSpPr>
      <p:sp>
        <p:nvSpPr>
          <p:cNvPr id="166" name="Shape 166"/>
          <p:cNvSpPr txBox="1"/>
          <p:nvPr>
            <p:ph type="title"/>
          </p:nvPr>
        </p:nvSpPr>
        <p:spPr>
          <a:xfrm rot="5400000">
            <a:off x="4732350" y="2171687"/>
            <a:ext cx="5851500" cy="20574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67" name="Shape 167"/>
          <p:cNvSpPr txBox="1"/>
          <p:nvPr>
            <p:ph idx="1" type="body"/>
          </p:nvPr>
        </p:nvSpPr>
        <p:spPr>
          <a:xfrm rot="5400000">
            <a:off x="541350" y="190487"/>
            <a:ext cx="5851500" cy="60198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168" name="Shape 168"/>
          <p:cNvSpPr txBox="1"/>
          <p:nvPr>
            <p:ph idx="10" type="dt"/>
          </p:nvPr>
        </p:nvSpPr>
        <p:spPr>
          <a:xfrm>
            <a:off x="5791200" y="6203667"/>
            <a:ext cx="2590800" cy="384000"/>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69" name="Shape 169"/>
          <p:cNvSpPr txBox="1"/>
          <p:nvPr>
            <p:ph idx="11" type="ftr"/>
          </p:nvPr>
        </p:nvSpPr>
        <p:spPr>
          <a:xfrm>
            <a:off x="2133600" y="6203667"/>
            <a:ext cx="3581400" cy="384000"/>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70" name="Shape 170"/>
          <p:cNvSpPr txBox="1"/>
          <p:nvPr>
            <p:ph idx="12" type="sldNum"/>
          </p:nvPr>
        </p:nvSpPr>
        <p:spPr>
          <a:xfrm>
            <a:off x="8410575" y="6181530"/>
            <a:ext cx="609600" cy="4571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0" name="Shape 30"/>
        <p:cNvGrpSpPr/>
        <p:nvPr/>
      </p:nvGrpSpPr>
      <p:grpSpPr>
        <a:xfrm>
          <a:off x="0" y="0"/>
          <a:ext cx="0" cy="0"/>
          <a:chOff x="0" y="0"/>
          <a:chExt cx="0" cy="0"/>
        </a:xfrm>
      </p:grpSpPr>
      <p:sp>
        <p:nvSpPr>
          <p:cNvPr id="31" name="Shape 31"/>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32" name="Shape 3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33" name="Shape 33"/>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4" name="Shape 34"/>
        <p:cNvGrpSpPr/>
        <p:nvPr/>
      </p:nvGrpSpPr>
      <p:grpSpPr>
        <a:xfrm>
          <a:off x="0" y="0"/>
          <a:ext cx="0" cy="0"/>
          <a:chOff x="0" y="0"/>
          <a:chExt cx="0" cy="0"/>
        </a:xfrm>
      </p:grpSpPr>
      <p:sp>
        <p:nvSpPr>
          <p:cNvPr id="35" name="Shape 35"/>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36" name="Shape 36"/>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37" name="Shape 37"/>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38" name="Shape 38"/>
          <p:cNvSpPr txBox="1"/>
          <p:nvPr>
            <p:ph type="title"/>
          </p:nvPr>
        </p:nvSpPr>
        <p:spPr>
          <a:xfrm>
            <a:off x="457200" y="152400"/>
            <a:ext cx="8229600" cy="1219199"/>
          </a:xfrm>
          <a:prstGeom prst="rect">
            <a:avLst/>
          </a:prstGeom>
          <a:noFill/>
          <a:ln>
            <a:noFill/>
          </a:ln>
        </p:spPr>
        <p:txBody>
          <a:bodyPr anchorCtr="0" anchor="b" bIns="91425" lIns="91425" rIns="91425" tIns="91425"/>
          <a:lstStyle>
            <a:lvl1pPr lvl="0" rtl="0" algn="l">
              <a:spcBef>
                <a:spcPts val="0"/>
              </a:spcBef>
              <a:buClr>
                <a:srgbClr val="F9F9F9"/>
              </a:buClr>
              <a:buFont typeface="Merriweather"/>
              <a:buNone/>
              <a:defRPr b="0" sz="4200">
                <a:solidFill>
                  <a:srgbClr val="F9F9F9"/>
                </a:solidFill>
                <a:latin typeface="Merriweather"/>
                <a:ea typeface="Merriweather"/>
                <a:cs typeface="Merriweather"/>
                <a:sym typeface="Merriweather"/>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9" name="Shape 39"/>
        <p:cNvGrpSpPr/>
        <p:nvPr/>
      </p:nvGrpSpPr>
      <p:grpSpPr>
        <a:xfrm>
          <a:off x="0" y="0"/>
          <a:ext cx="0" cy="0"/>
          <a:chOff x="0" y="0"/>
          <a:chExt cx="0" cy="0"/>
        </a:xfrm>
      </p:grpSpPr>
      <p:sp>
        <p:nvSpPr>
          <p:cNvPr id="40" name="Shape 40"/>
          <p:cNvSpPr txBox="1"/>
          <p:nvPr>
            <p:ph type="title"/>
          </p:nvPr>
        </p:nvSpPr>
        <p:spPr>
          <a:xfrm>
            <a:off x="6629400" y="457200"/>
            <a:ext cx="2057400" cy="1066799"/>
          </a:xfrm>
          <a:prstGeom prst="rect">
            <a:avLst/>
          </a:prstGeom>
          <a:noFill/>
          <a:ln>
            <a:noFill/>
          </a:ln>
        </p:spPr>
        <p:txBody>
          <a:bodyPr anchorCtr="0" anchor="b" bIns="91425" lIns="91425" rIns="91425" tIns="91425"/>
          <a:lstStyle>
            <a:lvl1pPr lvl="0" rtl="0" algn="l">
              <a:spcBef>
                <a:spcPts val="0"/>
              </a:spcBef>
              <a:buClr>
                <a:schemeClr val="lt2"/>
              </a:buClr>
              <a:buFont typeface="Merriweather"/>
              <a:buNone/>
              <a:defRPr b="1" sz="1800">
                <a:solidFill>
                  <a:schemeClr val="lt2"/>
                </a:solidFill>
                <a:latin typeface="Merriweather"/>
                <a:ea typeface="Merriweather"/>
                <a:cs typeface="Merriweather"/>
                <a:sym typeface="Merriweather"/>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1" name="Shape 41"/>
          <p:cNvSpPr/>
          <p:nvPr>
            <p:ph idx="2" type="pic"/>
          </p:nvPr>
        </p:nvSpPr>
        <p:spPr>
          <a:xfrm>
            <a:off x="457200" y="457200"/>
            <a:ext cx="6019799" cy="5562600"/>
          </a:xfrm>
          <a:prstGeom prst="rect">
            <a:avLst/>
          </a:prstGeom>
          <a:solidFill>
            <a:srgbClr val="FFFDEB"/>
          </a:solidFill>
          <a:ln>
            <a:noFill/>
          </a:ln>
        </p:spPr>
        <p:txBody>
          <a:bodyPr anchorCtr="0" anchor="ctr" bIns="91425" lIns="91425" rIns="91425" tIns="91425"/>
          <a:lstStyle>
            <a:lvl1pPr indent="0" lvl="0" marL="0" marR="0" rtl="0" algn="l">
              <a:spcBef>
                <a:spcPts val="0"/>
              </a:spcBef>
              <a:buClr>
                <a:schemeClr val="dk1"/>
              </a:buClr>
              <a:buFont typeface="Merriweather"/>
              <a:buNone/>
              <a:defRPr b="0" i="0" sz="3200" u="none" cap="none" strike="noStrike">
                <a:solidFill>
                  <a:schemeClr val="dk1"/>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42" name="Shape 42"/>
          <p:cNvSpPr txBox="1"/>
          <p:nvPr>
            <p:ph idx="1" type="body"/>
          </p:nvPr>
        </p:nvSpPr>
        <p:spPr>
          <a:xfrm>
            <a:off x="6629400" y="1600200"/>
            <a:ext cx="2057400" cy="4419599"/>
          </a:xfrm>
          <a:prstGeom prst="rect">
            <a:avLst/>
          </a:prstGeom>
          <a:noFill/>
          <a:ln>
            <a:noFill/>
          </a:ln>
        </p:spPr>
        <p:txBody>
          <a:bodyPr anchorCtr="0" anchor="t" bIns="91425" lIns="91425" rIns="91425" tIns="91425"/>
          <a:lstStyle>
            <a:lvl1pPr indent="0" lvl="0" marL="0" rtl="0">
              <a:lnSpc>
                <a:spcPct val="125000"/>
              </a:lnSpc>
              <a:spcBef>
                <a:spcPts val="0"/>
              </a:spcBef>
              <a:spcAft>
                <a:spcPts val="1000"/>
              </a:spcAft>
              <a:buClr>
                <a:schemeClr val="lt2"/>
              </a:buClr>
              <a:buFont typeface="Merriweather"/>
              <a:buNone/>
              <a:defRPr b="0" sz="1600">
                <a:solidFill>
                  <a:schemeClr val="lt2"/>
                </a:solidFill>
              </a:defRPr>
            </a:lvl1pPr>
            <a:lvl2pPr lvl="1" rtl="0">
              <a:spcBef>
                <a:spcPts val="0"/>
              </a:spcBef>
              <a:defRPr sz="1200"/>
            </a:lvl2pPr>
            <a:lvl3pPr lvl="2" rtl="0">
              <a:spcBef>
                <a:spcPts val="0"/>
              </a:spcBef>
              <a:defRPr sz="1000"/>
            </a:lvl3pPr>
            <a:lvl4pPr lvl="3" rtl="0">
              <a:spcBef>
                <a:spcPts val="0"/>
              </a:spcBef>
              <a:defRPr sz="900"/>
            </a:lvl4pPr>
            <a:lvl5pPr lvl="4" rtl="0">
              <a:spcBef>
                <a:spcPts val="0"/>
              </a:spcBef>
              <a:defRPr sz="900"/>
            </a:lvl5pPr>
            <a:lvl6pPr lvl="5" rtl="0">
              <a:spcBef>
                <a:spcPts val="0"/>
              </a:spcBef>
              <a:defRPr sz="1700">
                <a:solidFill>
                  <a:schemeClr val="lt1"/>
                </a:solidFill>
                <a:latin typeface="Merriweather"/>
                <a:ea typeface="Merriweather"/>
                <a:cs typeface="Merriweather"/>
                <a:sym typeface="Merriweather"/>
              </a:defRPr>
            </a:lvl6pPr>
            <a:lvl7pPr lvl="6" rtl="0">
              <a:spcBef>
                <a:spcPts val="0"/>
              </a:spcBef>
              <a:defRPr sz="1600">
                <a:solidFill>
                  <a:schemeClr val="lt1"/>
                </a:solidFill>
                <a:latin typeface="Merriweather"/>
                <a:ea typeface="Merriweather"/>
                <a:cs typeface="Merriweather"/>
                <a:sym typeface="Merriweather"/>
              </a:defRPr>
            </a:lvl7pPr>
            <a:lvl8pPr lvl="7" rtl="0">
              <a:spcBef>
                <a:spcPts val="0"/>
              </a:spcBef>
              <a:defRPr sz="1500">
                <a:solidFill>
                  <a:schemeClr val="lt1"/>
                </a:solidFill>
                <a:latin typeface="Merriweather"/>
                <a:ea typeface="Merriweather"/>
                <a:cs typeface="Merriweather"/>
                <a:sym typeface="Merriweather"/>
              </a:defRPr>
            </a:lvl8pPr>
            <a:lvl9pPr lvl="8" rtl="0">
              <a:spcBef>
                <a:spcPts val="0"/>
              </a:spcBef>
              <a:defRPr sz="1500">
                <a:solidFill>
                  <a:schemeClr val="lt1"/>
                </a:solidFill>
                <a:latin typeface="Merriweather"/>
                <a:ea typeface="Merriweather"/>
                <a:cs typeface="Merriweather"/>
                <a:sym typeface="Merriweather"/>
              </a:defRPr>
            </a:lvl9pPr>
          </a:lstStyle>
          <a:p/>
        </p:txBody>
      </p:sp>
      <p:sp>
        <p:nvSpPr>
          <p:cNvPr id="43" name="Shape 43"/>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44" name="Shape 44"/>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45" name="Shape 45"/>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6" name="Shape 46"/>
        <p:cNvGrpSpPr/>
        <p:nvPr/>
      </p:nvGrpSpPr>
      <p:grpSpPr>
        <a:xfrm>
          <a:off x="0" y="0"/>
          <a:ext cx="0" cy="0"/>
          <a:chOff x="0" y="0"/>
          <a:chExt cx="0" cy="0"/>
        </a:xfrm>
      </p:grpSpPr>
      <p:sp>
        <p:nvSpPr>
          <p:cNvPr id="47" name="Shape 47"/>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48" name="Shape 48"/>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49" name="Shape 49"/>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50" name="Shape 50"/>
          <p:cNvSpPr txBox="1"/>
          <p:nvPr>
            <p:ph type="title"/>
          </p:nvPr>
        </p:nvSpPr>
        <p:spPr>
          <a:xfrm>
            <a:off x="685800" y="3505200"/>
            <a:ext cx="7924799" cy="1371599"/>
          </a:xfrm>
          <a:prstGeom prst="rect">
            <a:avLst/>
          </a:prstGeom>
          <a:noFill/>
          <a:ln>
            <a:noFill/>
          </a:ln>
        </p:spPr>
        <p:txBody>
          <a:bodyPr anchorCtr="0" anchor="b" bIns="91425" lIns="91425" rIns="91425" tIns="91425"/>
          <a:lstStyle>
            <a:lvl1pPr lvl="0" rtl="0" algn="l">
              <a:spcBef>
                <a:spcPts val="0"/>
              </a:spcBef>
              <a:buClr>
                <a:srgbClr val="F9F9F9"/>
              </a:buClr>
              <a:buFont typeface="Merriweather"/>
              <a:buNone/>
              <a:defRPr b="0" sz="4800">
                <a:solidFill>
                  <a:srgbClr val="F9F9F9"/>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1" name="Shape 51"/>
          <p:cNvSpPr txBox="1"/>
          <p:nvPr>
            <p:ph idx="1" type="body"/>
          </p:nvPr>
        </p:nvSpPr>
        <p:spPr>
          <a:xfrm>
            <a:off x="685800" y="4958864"/>
            <a:ext cx="7924799" cy="984736"/>
          </a:xfrm>
          <a:prstGeom prst="rect">
            <a:avLst/>
          </a:prstGeom>
          <a:noFill/>
          <a:ln>
            <a:noFill/>
          </a:ln>
        </p:spPr>
        <p:txBody>
          <a:bodyPr anchorCtr="0" anchor="t" bIns="91425" lIns="91425" rIns="91425" tIns="91425"/>
          <a:lstStyle>
            <a:lvl1pPr indent="0" lvl="0" marL="0" rtl="0">
              <a:spcBef>
                <a:spcPts val="0"/>
              </a:spcBef>
              <a:buClr>
                <a:schemeClr val="lt2"/>
              </a:buClr>
              <a:buFont typeface="Merriweather"/>
              <a:buNone/>
              <a:defRPr sz="2000">
                <a:solidFill>
                  <a:schemeClr val="lt2"/>
                </a:solidFill>
              </a:defRPr>
            </a:lvl1pPr>
            <a:lvl2pPr lvl="1" rtl="0">
              <a:spcBef>
                <a:spcPts val="0"/>
              </a:spcBef>
              <a:buClr>
                <a:schemeClr val="lt1"/>
              </a:buClr>
              <a:buFont typeface="Merriweather"/>
              <a:buNone/>
              <a:defRPr sz="1800">
                <a:solidFill>
                  <a:schemeClr val="lt1"/>
                </a:solidFill>
              </a:defRPr>
            </a:lvl2pPr>
            <a:lvl3pPr lvl="2" rtl="0">
              <a:spcBef>
                <a:spcPts val="0"/>
              </a:spcBef>
              <a:buClr>
                <a:schemeClr val="lt1"/>
              </a:buClr>
              <a:buFont typeface="Merriweather"/>
              <a:buNone/>
              <a:defRPr sz="1600">
                <a:solidFill>
                  <a:schemeClr val="lt1"/>
                </a:solidFill>
              </a:defRPr>
            </a:lvl3pPr>
            <a:lvl4pPr lvl="3" rtl="0">
              <a:spcBef>
                <a:spcPts val="0"/>
              </a:spcBef>
              <a:buClr>
                <a:schemeClr val="lt1"/>
              </a:buClr>
              <a:buFont typeface="Merriweather"/>
              <a:buNone/>
              <a:defRPr sz="1400">
                <a:solidFill>
                  <a:schemeClr val="lt1"/>
                </a:solidFill>
              </a:defRPr>
            </a:lvl4pPr>
            <a:lvl5pPr lvl="4" rtl="0">
              <a:spcBef>
                <a:spcPts val="0"/>
              </a:spcBef>
              <a:buClr>
                <a:schemeClr val="lt1"/>
              </a:buClr>
              <a:buFont typeface="Merriweather"/>
              <a:buNone/>
              <a:defRPr sz="1400">
                <a:solidFill>
                  <a:schemeClr val="lt1"/>
                </a:solidFill>
              </a:defRPr>
            </a:lvl5pPr>
            <a:lvl6pPr lvl="5" rtl="0">
              <a:spcBef>
                <a:spcPts val="0"/>
              </a:spcBef>
              <a:defRPr sz="1700">
                <a:solidFill>
                  <a:schemeClr val="lt1"/>
                </a:solidFill>
                <a:latin typeface="Merriweather"/>
                <a:ea typeface="Merriweather"/>
                <a:cs typeface="Merriweather"/>
                <a:sym typeface="Merriweather"/>
              </a:defRPr>
            </a:lvl6pPr>
            <a:lvl7pPr lvl="6" rtl="0">
              <a:spcBef>
                <a:spcPts val="0"/>
              </a:spcBef>
              <a:defRPr sz="1600">
                <a:solidFill>
                  <a:schemeClr val="lt1"/>
                </a:solidFill>
                <a:latin typeface="Merriweather"/>
                <a:ea typeface="Merriweather"/>
                <a:cs typeface="Merriweather"/>
                <a:sym typeface="Merriweather"/>
              </a:defRPr>
            </a:lvl7pPr>
            <a:lvl8pPr lvl="7" rtl="0">
              <a:spcBef>
                <a:spcPts val="0"/>
              </a:spcBef>
              <a:defRPr sz="1500">
                <a:solidFill>
                  <a:schemeClr val="lt1"/>
                </a:solidFill>
                <a:latin typeface="Merriweather"/>
                <a:ea typeface="Merriweather"/>
                <a:cs typeface="Merriweather"/>
                <a:sym typeface="Merriweather"/>
              </a:defRPr>
            </a:lvl8pPr>
            <a:lvl9pPr lvl="8" rtl="0">
              <a:spcBef>
                <a:spcPts val="0"/>
              </a:spcBef>
              <a:defRPr sz="1500">
                <a:solidFill>
                  <a:schemeClr val="lt1"/>
                </a:solidFill>
                <a:latin typeface="Merriweather"/>
                <a:ea typeface="Merriweather"/>
                <a:cs typeface="Merriweather"/>
                <a:sym typeface="Merriweather"/>
              </a:defRPr>
            </a:lvl9pPr>
          </a:lstStyle>
          <a:p/>
        </p:txBody>
      </p:sp>
      <p:cxnSp>
        <p:nvCxnSpPr>
          <p:cNvPr id="52" name="Shape 52"/>
          <p:cNvCxnSpPr/>
          <p:nvPr/>
        </p:nvCxnSpPr>
        <p:spPr>
          <a:xfrm>
            <a:off x="685800" y="4916992"/>
            <a:ext cx="7924799" cy="4301"/>
          </a:xfrm>
          <a:prstGeom prst="straightConnector1">
            <a:avLst/>
          </a:prstGeom>
          <a:noFill/>
          <a:ln cap="flat" cmpd="sng" w="9525">
            <a:solidFill>
              <a:srgbClr val="E9E9E8"/>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3" name="Shape 53"/>
        <p:cNvGrpSpPr/>
        <p:nvPr/>
      </p:nvGrpSpPr>
      <p:grpSpPr>
        <a:xfrm>
          <a:off x="0" y="0"/>
          <a:ext cx="0" cy="0"/>
          <a:chOff x="0" y="0"/>
          <a:chExt cx="0" cy="0"/>
        </a:xfrm>
      </p:grpSpPr>
      <p:sp>
        <p:nvSpPr>
          <p:cNvPr id="54" name="Shape 54"/>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55" name="Shape 55"/>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56" name="Shape 56"/>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57" name="Shape 57"/>
          <p:cNvSpPr txBox="1"/>
          <p:nvPr>
            <p:ph type="title"/>
          </p:nvPr>
        </p:nvSpPr>
        <p:spPr>
          <a:xfrm>
            <a:off x="457200" y="152400"/>
            <a:ext cx="8229600" cy="1219199"/>
          </a:xfrm>
          <a:prstGeom prst="rect">
            <a:avLst/>
          </a:prstGeom>
          <a:noFill/>
          <a:ln>
            <a:noFill/>
          </a:ln>
        </p:spPr>
        <p:txBody>
          <a:bodyPr anchorCtr="0" anchor="b" bIns="91425" lIns="91425" rIns="91425" tIns="91425"/>
          <a:lstStyle>
            <a:lvl1pPr lvl="0" rtl="0" algn="l">
              <a:spcBef>
                <a:spcPts val="0"/>
              </a:spcBef>
              <a:buClr>
                <a:srgbClr val="F9F9F9"/>
              </a:buClr>
              <a:buFont typeface="Merriweather"/>
              <a:buNone/>
              <a:defRPr b="0" sz="4200">
                <a:solidFill>
                  <a:srgbClr val="F9F9F9"/>
                </a:solidFill>
                <a:latin typeface="Merriweather"/>
                <a:ea typeface="Merriweather"/>
                <a:cs typeface="Merriweather"/>
                <a:sym typeface="Merriweather"/>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8" name="Shape 58"/>
          <p:cNvSpPr txBox="1"/>
          <p:nvPr>
            <p:ph idx="1" type="body"/>
          </p:nvPr>
        </p:nvSpPr>
        <p:spPr>
          <a:xfrm>
            <a:off x="457200" y="1524000"/>
            <a:ext cx="4059936" cy="4572000"/>
          </a:xfrm>
          <a:prstGeom prst="rect">
            <a:avLst/>
          </a:prstGeom>
          <a:noFill/>
          <a:ln>
            <a:noFill/>
          </a:ln>
        </p:spPr>
        <p:txBody>
          <a:bodyPr anchorCtr="0" anchor="t" bIns="91425" lIns="91425" rIns="91425" tIns="91425"/>
          <a:lstStyle>
            <a:lvl1pPr indent="-133985" lvl="0" marL="274320" rtl="0" algn="l">
              <a:spcBef>
                <a:spcPts val="600"/>
              </a:spcBef>
              <a:buClr>
                <a:schemeClr val="accent2"/>
              </a:buClr>
              <a:buFont typeface="Noto Sans Symbols"/>
              <a:buChar char="●"/>
              <a:defRPr sz="2600">
                <a:solidFill>
                  <a:schemeClr val="lt1"/>
                </a:solidFill>
                <a:latin typeface="Merriweather"/>
                <a:ea typeface="Merriweather"/>
                <a:cs typeface="Merriweather"/>
                <a:sym typeface="Merriweather"/>
              </a:defRPr>
            </a:lvl1pPr>
            <a:lvl2pPr indent="-154940" lvl="1" marL="640080" rtl="0" algn="l">
              <a:spcBef>
                <a:spcPts val="300"/>
              </a:spcBef>
              <a:buClr>
                <a:srgbClr val="D58F3E"/>
              </a:buClr>
              <a:buFont typeface="Noto Sans Symbols"/>
              <a:buChar char="●"/>
              <a:defRPr sz="2400">
                <a:solidFill>
                  <a:schemeClr val="lt2"/>
                </a:solidFill>
                <a:latin typeface="Merriweather"/>
                <a:ea typeface="Merriweather"/>
                <a:cs typeface="Merriweather"/>
                <a:sym typeface="Merriweather"/>
              </a:defRPr>
            </a:lvl2pPr>
            <a:lvl3pPr indent="-117792" lvl="2" marL="1005839" rtl="0" algn="l">
              <a:spcBef>
                <a:spcPts val="300"/>
              </a:spcBef>
              <a:buClr>
                <a:srgbClr val="B17733"/>
              </a:buClr>
              <a:buFont typeface="Noto Sans Symbols"/>
              <a:buChar char="●"/>
              <a:defRPr sz="2100">
                <a:solidFill>
                  <a:schemeClr val="lt1"/>
                </a:solidFill>
                <a:latin typeface="Merriweather"/>
                <a:ea typeface="Merriweather"/>
                <a:cs typeface="Merriweather"/>
                <a:sym typeface="Merriweather"/>
              </a:defRPr>
            </a:lvl3pPr>
            <a:lvl4pPr indent="-136207" lvl="3" marL="1280160" rtl="0" algn="l">
              <a:spcBef>
                <a:spcPts val="300"/>
              </a:spcBef>
              <a:buClr>
                <a:srgbClr val="D58F3E"/>
              </a:buClr>
              <a:buFont typeface="Noto Sans Symbols"/>
              <a:buChar char="●"/>
              <a:defRPr sz="1900">
                <a:solidFill>
                  <a:schemeClr val="lt1"/>
                </a:solidFill>
                <a:latin typeface="Merriweather"/>
                <a:ea typeface="Merriweather"/>
                <a:cs typeface="Merriweather"/>
                <a:sym typeface="Merriweather"/>
              </a:defRPr>
            </a:lvl4pPr>
            <a:lvl5pPr indent="-147319" lvl="4" marL="1554480"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5pPr>
            <a:lvl6pPr indent="-136842" lvl="5" marL="1828800" rtl="0" algn="l">
              <a:spcBef>
                <a:spcPts val="340"/>
              </a:spcBef>
              <a:buClr>
                <a:srgbClr val="D58F3E"/>
              </a:buClr>
              <a:buFont typeface="Noto Sans Symbols"/>
              <a:buChar char="☞"/>
              <a:defRPr sz="1700">
                <a:solidFill>
                  <a:schemeClr val="lt1"/>
                </a:solidFill>
                <a:latin typeface="Merriweather"/>
                <a:ea typeface="Merriweather"/>
                <a:cs typeface="Merriweather"/>
                <a:sym typeface="Merriweather"/>
              </a:defRPr>
            </a:lvl6pPr>
            <a:lvl7pPr indent="-96519" lvl="6" marL="2011679"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7pPr>
            <a:lvl8pPr indent="-109537" lvl="7" marL="228600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8pPr>
            <a:lvl9pPr indent="-104457" lvl="8" marL="256032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9pPr>
          </a:lstStyle>
          <a:p/>
        </p:txBody>
      </p:sp>
      <p:sp>
        <p:nvSpPr>
          <p:cNvPr id="59" name="Shape 59"/>
          <p:cNvSpPr txBox="1"/>
          <p:nvPr>
            <p:ph idx="2" type="body"/>
          </p:nvPr>
        </p:nvSpPr>
        <p:spPr>
          <a:xfrm>
            <a:off x="4648200" y="1524000"/>
            <a:ext cx="4059936" cy="4572000"/>
          </a:xfrm>
          <a:prstGeom prst="rect">
            <a:avLst/>
          </a:prstGeom>
          <a:noFill/>
          <a:ln>
            <a:noFill/>
          </a:ln>
        </p:spPr>
        <p:txBody>
          <a:bodyPr anchorCtr="0" anchor="t" bIns="91425" lIns="91425" rIns="91425" tIns="91425"/>
          <a:lstStyle>
            <a:lvl1pPr indent="-133985" lvl="0" marL="274320" rtl="0" algn="l">
              <a:spcBef>
                <a:spcPts val="600"/>
              </a:spcBef>
              <a:buClr>
                <a:schemeClr val="accent2"/>
              </a:buClr>
              <a:buFont typeface="Noto Sans Symbols"/>
              <a:buChar char="●"/>
              <a:defRPr sz="2600">
                <a:solidFill>
                  <a:schemeClr val="lt1"/>
                </a:solidFill>
                <a:latin typeface="Merriweather"/>
                <a:ea typeface="Merriweather"/>
                <a:cs typeface="Merriweather"/>
                <a:sym typeface="Merriweather"/>
              </a:defRPr>
            </a:lvl1pPr>
            <a:lvl2pPr indent="-154940" lvl="1" marL="640080" rtl="0" algn="l">
              <a:spcBef>
                <a:spcPts val="300"/>
              </a:spcBef>
              <a:buClr>
                <a:srgbClr val="D58F3E"/>
              </a:buClr>
              <a:buFont typeface="Noto Sans Symbols"/>
              <a:buChar char="●"/>
              <a:defRPr sz="2400">
                <a:solidFill>
                  <a:schemeClr val="lt2"/>
                </a:solidFill>
                <a:latin typeface="Merriweather"/>
                <a:ea typeface="Merriweather"/>
                <a:cs typeface="Merriweather"/>
                <a:sym typeface="Merriweather"/>
              </a:defRPr>
            </a:lvl2pPr>
            <a:lvl3pPr indent="-117792" lvl="2" marL="1005839" rtl="0" algn="l">
              <a:spcBef>
                <a:spcPts val="300"/>
              </a:spcBef>
              <a:buClr>
                <a:srgbClr val="B17733"/>
              </a:buClr>
              <a:buFont typeface="Noto Sans Symbols"/>
              <a:buChar char="●"/>
              <a:defRPr sz="2100">
                <a:solidFill>
                  <a:schemeClr val="lt1"/>
                </a:solidFill>
                <a:latin typeface="Merriweather"/>
                <a:ea typeface="Merriweather"/>
                <a:cs typeface="Merriweather"/>
                <a:sym typeface="Merriweather"/>
              </a:defRPr>
            </a:lvl3pPr>
            <a:lvl4pPr indent="-136207" lvl="3" marL="1280160" rtl="0" algn="l">
              <a:spcBef>
                <a:spcPts val="300"/>
              </a:spcBef>
              <a:buClr>
                <a:srgbClr val="D58F3E"/>
              </a:buClr>
              <a:buFont typeface="Noto Sans Symbols"/>
              <a:buChar char="●"/>
              <a:defRPr sz="1900">
                <a:solidFill>
                  <a:schemeClr val="lt1"/>
                </a:solidFill>
                <a:latin typeface="Merriweather"/>
                <a:ea typeface="Merriweather"/>
                <a:cs typeface="Merriweather"/>
                <a:sym typeface="Merriweather"/>
              </a:defRPr>
            </a:lvl4pPr>
            <a:lvl5pPr indent="-147319" lvl="4" marL="1554480"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5pPr>
            <a:lvl6pPr indent="-136842" lvl="5" marL="1828800" rtl="0" algn="l">
              <a:spcBef>
                <a:spcPts val="340"/>
              </a:spcBef>
              <a:buClr>
                <a:srgbClr val="D58F3E"/>
              </a:buClr>
              <a:buFont typeface="Noto Sans Symbols"/>
              <a:buChar char="☞"/>
              <a:defRPr sz="1700">
                <a:solidFill>
                  <a:schemeClr val="lt1"/>
                </a:solidFill>
                <a:latin typeface="Merriweather"/>
                <a:ea typeface="Merriweather"/>
                <a:cs typeface="Merriweather"/>
                <a:sym typeface="Merriweather"/>
              </a:defRPr>
            </a:lvl6pPr>
            <a:lvl7pPr indent="-96519" lvl="6" marL="2011679"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7pPr>
            <a:lvl8pPr indent="-109537" lvl="7" marL="228600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8pPr>
            <a:lvl9pPr indent="-104457" lvl="8" marL="256032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0" name="Shape 60"/>
        <p:cNvGrpSpPr/>
        <p:nvPr/>
      </p:nvGrpSpPr>
      <p:grpSpPr>
        <a:xfrm>
          <a:off x="0" y="0"/>
          <a:ext cx="0" cy="0"/>
          <a:chOff x="0" y="0"/>
          <a:chExt cx="0" cy="0"/>
        </a:xfrm>
      </p:grpSpPr>
      <p:sp>
        <p:nvSpPr>
          <p:cNvPr id="61" name="Shape 61"/>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62" name="Shape 6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63" name="Shape 63"/>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64" name="Shape 64"/>
          <p:cNvSpPr txBox="1"/>
          <p:nvPr>
            <p:ph idx="1" type="body"/>
          </p:nvPr>
        </p:nvSpPr>
        <p:spPr>
          <a:xfrm>
            <a:off x="457200" y="1399592"/>
            <a:ext cx="4040187" cy="762000"/>
          </a:xfrm>
          <a:prstGeom prst="rect">
            <a:avLst/>
          </a:prstGeom>
          <a:noFill/>
          <a:ln>
            <a:noFill/>
          </a:ln>
        </p:spPr>
        <p:txBody>
          <a:bodyPr anchorCtr="0" anchor="b" bIns="91425" lIns="91425" rIns="91425" tIns="91425"/>
          <a:lstStyle>
            <a:lvl1pPr indent="0" lvl="0" marL="0" rtl="0" algn="l">
              <a:spcBef>
                <a:spcPts val="0"/>
              </a:spcBef>
              <a:buClr>
                <a:schemeClr val="lt2"/>
              </a:buClr>
              <a:buFont typeface="Merriweather"/>
              <a:buNone/>
              <a:defRPr b="1" sz="2600">
                <a:solidFill>
                  <a:schemeClr val="lt2"/>
                </a:solidFill>
                <a:latin typeface="Merriweather"/>
                <a:ea typeface="Merriweather"/>
                <a:cs typeface="Merriweather"/>
                <a:sym typeface="Merriweather"/>
              </a:defRPr>
            </a:lvl1pPr>
            <a:lvl2pPr lvl="1" rtl="0">
              <a:spcBef>
                <a:spcPts val="0"/>
              </a:spcBef>
              <a:buFont typeface="Merriweather"/>
              <a:buNone/>
              <a:defRPr b="1" sz="2000">
                <a:solidFill>
                  <a:schemeClr val="lt1"/>
                </a:solidFill>
                <a:latin typeface="Merriweather"/>
                <a:ea typeface="Merriweather"/>
                <a:cs typeface="Merriweather"/>
                <a:sym typeface="Merriweather"/>
              </a:defRPr>
            </a:lvl2pPr>
            <a:lvl3pPr lvl="2" rtl="0">
              <a:spcBef>
                <a:spcPts val="0"/>
              </a:spcBef>
              <a:buFont typeface="Merriweather"/>
              <a:buNone/>
              <a:defRPr b="1" sz="1800">
                <a:solidFill>
                  <a:schemeClr val="lt1"/>
                </a:solidFill>
                <a:latin typeface="Merriweather"/>
                <a:ea typeface="Merriweather"/>
                <a:cs typeface="Merriweather"/>
                <a:sym typeface="Merriweather"/>
              </a:defRPr>
            </a:lvl3pPr>
            <a:lvl4pPr lvl="3" rtl="0">
              <a:spcBef>
                <a:spcPts val="0"/>
              </a:spcBef>
              <a:buFont typeface="Merriweather"/>
              <a:buNone/>
              <a:defRPr b="1" sz="1600">
                <a:solidFill>
                  <a:schemeClr val="lt1"/>
                </a:solidFill>
                <a:latin typeface="Merriweather"/>
                <a:ea typeface="Merriweather"/>
                <a:cs typeface="Merriweather"/>
                <a:sym typeface="Merriweather"/>
              </a:defRPr>
            </a:lvl4pPr>
            <a:lvl5pPr lvl="4" rtl="0">
              <a:spcBef>
                <a:spcPts val="0"/>
              </a:spcBef>
              <a:buFont typeface="Merriweather"/>
              <a:buNone/>
              <a:defRPr b="1" sz="1600">
                <a:solidFill>
                  <a:schemeClr val="lt1"/>
                </a:solidFill>
                <a:latin typeface="Merriweather"/>
                <a:ea typeface="Merriweather"/>
                <a:cs typeface="Merriweather"/>
                <a:sym typeface="Merriweather"/>
              </a:defRPr>
            </a:lvl5pPr>
            <a:lvl6pPr lvl="5" rtl="0">
              <a:spcBef>
                <a:spcPts val="0"/>
              </a:spcBef>
              <a:defRPr sz="1700">
                <a:solidFill>
                  <a:schemeClr val="lt1"/>
                </a:solidFill>
                <a:latin typeface="Merriweather"/>
                <a:ea typeface="Merriweather"/>
                <a:cs typeface="Merriweather"/>
                <a:sym typeface="Merriweather"/>
              </a:defRPr>
            </a:lvl6pPr>
            <a:lvl7pPr lvl="6" rtl="0">
              <a:spcBef>
                <a:spcPts val="0"/>
              </a:spcBef>
              <a:defRPr sz="1600">
                <a:solidFill>
                  <a:schemeClr val="lt1"/>
                </a:solidFill>
                <a:latin typeface="Merriweather"/>
                <a:ea typeface="Merriweather"/>
                <a:cs typeface="Merriweather"/>
                <a:sym typeface="Merriweather"/>
              </a:defRPr>
            </a:lvl7pPr>
            <a:lvl8pPr lvl="7" rtl="0">
              <a:spcBef>
                <a:spcPts val="0"/>
              </a:spcBef>
              <a:defRPr sz="1500">
                <a:solidFill>
                  <a:schemeClr val="lt1"/>
                </a:solidFill>
                <a:latin typeface="Merriweather"/>
                <a:ea typeface="Merriweather"/>
                <a:cs typeface="Merriweather"/>
                <a:sym typeface="Merriweather"/>
              </a:defRPr>
            </a:lvl8pPr>
            <a:lvl9pPr lvl="8" rtl="0">
              <a:spcBef>
                <a:spcPts val="0"/>
              </a:spcBef>
              <a:defRPr sz="1500">
                <a:solidFill>
                  <a:schemeClr val="lt1"/>
                </a:solidFill>
                <a:latin typeface="Merriweather"/>
                <a:ea typeface="Merriweather"/>
                <a:cs typeface="Merriweather"/>
                <a:sym typeface="Merriweather"/>
              </a:defRPr>
            </a:lvl9pPr>
          </a:lstStyle>
          <a:p/>
        </p:txBody>
      </p:sp>
      <p:sp>
        <p:nvSpPr>
          <p:cNvPr id="65" name="Shape 65"/>
          <p:cNvSpPr txBox="1"/>
          <p:nvPr>
            <p:ph idx="2" type="body"/>
          </p:nvPr>
        </p:nvSpPr>
        <p:spPr>
          <a:xfrm>
            <a:off x="457200" y="2201896"/>
            <a:ext cx="4038599" cy="3913631"/>
          </a:xfrm>
          <a:prstGeom prst="rect">
            <a:avLst/>
          </a:prstGeom>
          <a:noFill/>
          <a:ln>
            <a:noFill/>
          </a:ln>
        </p:spPr>
        <p:txBody>
          <a:bodyPr anchorCtr="0" anchor="t" bIns="91425" lIns="91425" rIns="91425" tIns="91425"/>
          <a:lstStyle>
            <a:lvl1pPr indent="-133985" lvl="0" marL="274320" rtl="0" algn="l">
              <a:spcBef>
                <a:spcPts val="600"/>
              </a:spcBef>
              <a:buClr>
                <a:schemeClr val="accent2"/>
              </a:buClr>
              <a:buFont typeface="Noto Sans Symbols"/>
              <a:buChar char="●"/>
              <a:defRPr sz="2600">
                <a:solidFill>
                  <a:schemeClr val="lt1"/>
                </a:solidFill>
                <a:latin typeface="Merriweather"/>
                <a:ea typeface="Merriweather"/>
                <a:cs typeface="Merriweather"/>
                <a:sym typeface="Merriweather"/>
              </a:defRPr>
            </a:lvl1pPr>
            <a:lvl2pPr indent="-154940" lvl="1" marL="640080" rtl="0" algn="l">
              <a:spcBef>
                <a:spcPts val="300"/>
              </a:spcBef>
              <a:buClr>
                <a:srgbClr val="D58F3E"/>
              </a:buClr>
              <a:buFont typeface="Noto Sans Symbols"/>
              <a:buChar char="●"/>
              <a:defRPr sz="2400">
                <a:solidFill>
                  <a:schemeClr val="lt2"/>
                </a:solidFill>
                <a:latin typeface="Merriweather"/>
                <a:ea typeface="Merriweather"/>
                <a:cs typeface="Merriweather"/>
                <a:sym typeface="Merriweather"/>
              </a:defRPr>
            </a:lvl2pPr>
            <a:lvl3pPr indent="-117792" lvl="2" marL="1005839" rtl="0" algn="l">
              <a:spcBef>
                <a:spcPts val="300"/>
              </a:spcBef>
              <a:buClr>
                <a:srgbClr val="B17733"/>
              </a:buClr>
              <a:buFont typeface="Noto Sans Symbols"/>
              <a:buChar char="●"/>
              <a:defRPr sz="2100">
                <a:solidFill>
                  <a:schemeClr val="lt1"/>
                </a:solidFill>
                <a:latin typeface="Merriweather"/>
                <a:ea typeface="Merriweather"/>
                <a:cs typeface="Merriweather"/>
                <a:sym typeface="Merriweather"/>
              </a:defRPr>
            </a:lvl3pPr>
            <a:lvl4pPr indent="-136207" lvl="3" marL="1280160" rtl="0" algn="l">
              <a:spcBef>
                <a:spcPts val="300"/>
              </a:spcBef>
              <a:buClr>
                <a:srgbClr val="D58F3E"/>
              </a:buClr>
              <a:buFont typeface="Noto Sans Symbols"/>
              <a:buChar char="●"/>
              <a:defRPr sz="1900">
                <a:solidFill>
                  <a:schemeClr val="lt1"/>
                </a:solidFill>
                <a:latin typeface="Merriweather"/>
                <a:ea typeface="Merriweather"/>
                <a:cs typeface="Merriweather"/>
                <a:sym typeface="Merriweather"/>
              </a:defRPr>
            </a:lvl4pPr>
            <a:lvl5pPr indent="-147319" lvl="4" marL="1554480"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5pPr>
            <a:lvl6pPr indent="-136842" lvl="5" marL="1828800" rtl="0" algn="l">
              <a:spcBef>
                <a:spcPts val="340"/>
              </a:spcBef>
              <a:buClr>
                <a:srgbClr val="D58F3E"/>
              </a:buClr>
              <a:buFont typeface="Noto Sans Symbols"/>
              <a:buChar char="☞"/>
              <a:defRPr sz="1700">
                <a:solidFill>
                  <a:schemeClr val="lt1"/>
                </a:solidFill>
                <a:latin typeface="Merriweather"/>
                <a:ea typeface="Merriweather"/>
                <a:cs typeface="Merriweather"/>
                <a:sym typeface="Merriweather"/>
              </a:defRPr>
            </a:lvl6pPr>
            <a:lvl7pPr indent="-96519" lvl="6" marL="2011679"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7pPr>
            <a:lvl8pPr indent="-109537" lvl="7" marL="228600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8pPr>
            <a:lvl9pPr indent="-104457" lvl="8" marL="256032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9pPr>
          </a:lstStyle>
          <a:p/>
        </p:txBody>
      </p:sp>
      <p:sp>
        <p:nvSpPr>
          <p:cNvPr id="66" name="Shape 66"/>
          <p:cNvSpPr txBox="1"/>
          <p:nvPr>
            <p:ph idx="3" type="body"/>
          </p:nvPr>
        </p:nvSpPr>
        <p:spPr>
          <a:xfrm>
            <a:off x="4649787" y="2201896"/>
            <a:ext cx="4038599" cy="3913631"/>
          </a:xfrm>
          <a:prstGeom prst="rect">
            <a:avLst/>
          </a:prstGeom>
          <a:noFill/>
          <a:ln>
            <a:noFill/>
          </a:ln>
        </p:spPr>
        <p:txBody>
          <a:bodyPr anchorCtr="0" anchor="t" bIns="91425" lIns="91425" rIns="91425" tIns="91425"/>
          <a:lstStyle>
            <a:lvl1pPr indent="-133985" lvl="0" marL="274320" rtl="0" algn="l">
              <a:spcBef>
                <a:spcPts val="600"/>
              </a:spcBef>
              <a:buClr>
                <a:schemeClr val="accent2"/>
              </a:buClr>
              <a:buFont typeface="Noto Sans Symbols"/>
              <a:buChar char="●"/>
              <a:defRPr sz="2600">
                <a:solidFill>
                  <a:schemeClr val="lt1"/>
                </a:solidFill>
                <a:latin typeface="Merriweather"/>
                <a:ea typeface="Merriweather"/>
                <a:cs typeface="Merriweather"/>
                <a:sym typeface="Merriweather"/>
              </a:defRPr>
            </a:lvl1pPr>
            <a:lvl2pPr indent="-154940" lvl="1" marL="640080" rtl="0" algn="l">
              <a:spcBef>
                <a:spcPts val="300"/>
              </a:spcBef>
              <a:buClr>
                <a:srgbClr val="D58F3E"/>
              </a:buClr>
              <a:buFont typeface="Noto Sans Symbols"/>
              <a:buChar char="●"/>
              <a:defRPr sz="2400">
                <a:solidFill>
                  <a:schemeClr val="lt2"/>
                </a:solidFill>
                <a:latin typeface="Merriweather"/>
                <a:ea typeface="Merriweather"/>
                <a:cs typeface="Merriweather"/>
                <a:sym typeface="Merriweather"/>
              </a:defRPr>
            </a:lvl2pPr>
            <a:lvl3pPr indent="-117792" lvl="2" marL="1005839" rtl="0" algn="l">
              <a:spcBef>
                <a:spcPts val="300"/>
              </a:spcBef>
              <a:buClr>
                <a:srgbClr val="B17733"/>
              </a:buClr>
              <a:buFont typeface="Noto Sans Symbols"/>
              <a:buChar char="●"/>
              <a:defRPr sz="2100">
                <a:solidFill>
                  <a:schemeClr val="lt1"/>
                </a:solidFill>
                <a:latin typeface="Merriweather"/>
                <a:ea typeface="Merriweather"/>
                <a:cs typeface="Merriweather"/>
                <a:sym typeface="Merriweather"/>
              </a:defRPr>
            </a:lvl3pPr>
            <a:lvl4pPr indent="-136207" lvl="3" marL="1280160" rtl="0" algn="l">
              <a:spcBef>
                <a:spcPts val="300"/>
              </a:spcBef>
              <a:buClr>
                <a:srgbClr val="D58F3E"/>
              </a:buClr>
              <a:buFont typeface="Noto Sans Symbols"/>
              <a:buChar char="●"/>
              <a:defRPr sz="1900">
                <a:solidFill>
                  <a:schemeClr val="lt1"/>
                </a:solidFill>
                <a:latin typeface="Merriweather"/>
                <a:ea typeface="Merriweather"/>
                <a:cs typeface="Merriweather"/>
                <a:sym typeface="Merriweather"/>
              </a:defRPr>
            </a:lvl4pPr>
            <a:lvl5pPr indent="-147319" lvl="4" marL="1554480"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5pPr>
            <a:lvl6pPr indent="-136842" lvl="5" marL="1828800" rtl="0" algn="l">
              <a:spcBef>
                <a:spcPts val="340"/>
              </a:spcBef>
              <a:buClr>
                <a:srgbClr val="D58F3E"/>
              </a:buClr>
              <a:buFont typeface="Noto Sans Symbols"/>
              <a:buChar char="☞"/>
              <a:defRPr sz="1700">
                <a:solidFill>
                  <a:schemeClr val="lt1"/>
                </a:solidFill>
                <a:latin typeface="Merriweather"/>
                <a:ea typeface="Merriweather"/>
                <a:cs typeface="Merriweather"/>
                <a:sym typeface="Merriweather"/>
              </a:defRPr>
            </a:lvl6pPr>
            <a:lvl7pPr indent="-96519" lvl="6" marL="2011679"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7pPr>
            <a:lvl8pPr indent="-109537" lvl="7" marL="228600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8pPr>
            <a:lvl9pPr indent="-104457" lvl="8" marL="256032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9pPr>
          </a:lstStyle>
          <a:p/>
        </p:txBody>
      </p:sp>
      <p:sp>
        <p:nvSpPr>
          <p:cNvPr id="67" name="Shape 67"/>
          <p:cNvSpPr txBox="1"/>
          <p:nvPr>
            <p:ph type="title"/>
          </p:nvPr>
        </p:nvSpPr>
        <p:spPr>
          <a:xfrm>
            <a:off x="457200" y="155447"/>
            <a:ext cx="8229600" cy="11430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8" name="Shape 68"/>
          <p:cNvSpPr txBox="1"/>
          <p:nvPr>
            <p:ph idx="4" type="body"/>
          </p:nvPr>
        </p:nvSpPr>
        <p:spPr>
          <a:xfrm>
            <a:off x="4648200" y="1399592"/>
            <a:ext cx="4040187" cy="762000"/>
          </a:xfrm>
          <a:prstGeom prst="rect">
            <a:avLst/>
          </a:prstGeom>
          <a:noFill/>
          <a:ln>
            <a:noFill/>
          </a:ln>
        </p:spPr>
        <p:txBody>
          <a:bodyPr anchorCtr="0" anchor="b" bIns="91425" lIns="91425" rIns="91425" tIns="91425"/>
          <a:lstStyle>
            <a:lvl1pPr indent="0" lvl="0" marL="0" rtl="0" algn="l">
              <a:spcBef>
                <a:spcPts val="0"/>
              </a:spcBef>
              <a:buClr>
                <a:schemeClr val="lt2"/>
              </a:buClr>
              <a:buFont typeface="Merriweather"/>
              <a:buNone/>
              <a:defRPr b="1" sz="2600">
                <a:solidFill>
                  <a:schemeClr val="lt2"/>
                </a:solidFill>
                <a:latin typeface="Merriweather"/>
                <a:ea typeface="Merriweather"/>
                <a:cs typeface="Merriweather"/>
                <a:sym typeface="Merriweather"/>
              </a:defRPr>
            </a:lvl1pPr>
            <a:lvl2pPr lvl="1" rtl="0">
              <a:spcBef>
                <a:spcPts val="0"/>
              </a:spcBef>
              <a:buFont typeface="Merriweather"/>
              <a:buNone/>
              <a:defRPr b="1" sz="2000">
                <a:solidFill>
                  <a:schemeClr val="lt1"/>
                </a:solidFill>
                <a:latin typeface="Merriweather"/>
                <a:ea typeface="Merriweather"/>
                <a:cs typeface="Merriweather"/>
                <a:sym typeface="Merriweather"/>
              </a:defRPr>
            </a:lvl2pPr>
            <a:lvl3pPr lvl="2" rtl="0">
              <a:spcBef>
                <a:spcPts val="0"/>
              </a:spcBef>
              <a:buFont typeface="Merriweather"/>
              <a:buNone/>
              <a:defRPr b="1" sz="1800">
                <a:solidFill>
                  <a:schemeClr val="lt1"/>
                </a:solidFill>
                <a:latin typeface="Merriweather"/>
                <a:ea typeface="Merriweather"/>
                <a:cs typeface="Merriweather"/>
                <a:sym typeface="Merriweather"/>
              </a:defRPr>
            </a:lvl3pPr>
            <a:lvl4pPr lvl="3" rtl="0">
              <a:spcBef>
                <a:spcPts val="0"/>
              </a:spcBef>
              <a:buFont typeface="Merriweather"/>
              <a:buNone/>
              <a:defRPr b="1" sz="1600">
                <a:solidFill>
                  <a:schemeClr val="lt1"/>
                </a:solidFill>
                <a:latin typeface="Merriweather"/>
                <a:ea typeface="Merriweather"/>
                <a:cs typeface="Merriweather"/>
                <a:sym typeface="Merriweather"/>
              </a:defRPr>
            </a:lvl4pPr>
            <a:lvl5pPr lvl="4" rtl="0">
              <a:spcBef>
                <a:spcPts val="0"/>
              </a:spcBef>
              <a:buFont typeface="Merriweather"/>
              <a:buNone/>
              <a:defRPr b="1" sz="1600">
                <a:solidFill>
                  <a:schemeClr val="lt1"/>
                </a:solidFill>
                <a:latin typeface="Merriweather"/>
                <a:ea typeface="Merriweather"/>
                <a:cs typeface="Merriweather"/>
                <a:sym typeface="Merriweather"/>
              </a:defRPr>
            </a:lvl5pPr>
            <a:lvl6pPr lvl="5" rtl="0">
              <a:spcBef>
                <a:spcPts val="0"/>
              </a:spcBef>
              <a:defRPr sz="1700">
                <a:solidFill>
                  <a:schemeClr val="lt1"/>
                </a:solidFill>
                <a:latin typeface="Merriweather"/>
                <a:ea typeface="Merriweather"/>
                <a:cs typeface="Merriweather"/>
                <a:sym typeface="Merriweather"/>
              </a:defRPr>
            </a:lvl6pPr>
            <a:lvl7pPr lvl="6" rtl="0">
              <a:spcBef>
                <a:spcPts val="0"/>
              </a:spcBef>
              <a:defRPr sz="1600">
                <a:solidFill>
                  <a:schemeClr val="lt1"/>
                </a:solidFill>
                <a:latin typeface="Merriweather"/>
                <a:ea typeface="Merriweather"/>
                <a:cs typeface="Merriweather"/>
                <a:sym typeface="Merriweather"/>
              </a:defRPr>
            </a:lvl7pPr>
            <a:lvl8pPr lvl="7" rtl="0">
              <a:spcBef>
                <a:spcPts val="0"/>
              </a:spcBef>
              <a:defRPr sz="1500">
                <a:solidFill>
                  <a:schemeClr val="lt1"/>
                </a:solidFill>
                <a:latin typeface="Merriweather"/>
                <a:ea typeface="Merriweather"/>
                <a:cs typeface="Merriweather"/>
                <a:sym typeface="Merriweather"/>
              </a:defRPr>
            </a:lvl8pPr>
            <a:lvl9pPr lvl="8" rtl="0">
              <a:spcBef>
                <a:spcPts val="0"/>
              </a:spcBef>
              <a:defRPr sz="1500">
                <a:solidFill>
                  <a:schemeClr val="lt1"/>
                </a:solidFill>
                <a:latin typeface="Merriweather"/>
                <a:ea typeface="Merriweather"/>
                <a:cs typeface="Merriweather"/>
                <a:sym typeface="Merriweather"/>
              </a:defRPr>
            </a:lvl9pPr>
          </a:lstStyle>
          <a:p/>
        </p:txBody>
      </p:sp>
      <p:cxnSp>
        <p:nvCxnSpPr>
          <p:cNvPr id="69" name="Shape 69"/>
          <p:cNvCxnSpPr/>
          <p:nvPr/>
        </p:nvCxnSpPr>
        <p:spPr>
          <a:xfrm>
            <a:off x="562945" y="2180218"/>
            <a:ext cx="3749040" cy="1587"/>
          </a:xfrm>
          <a:prstGeom prst="straightConnector1">
            <a:avLst/>
          </a:prstGeom>
          <a:noFill/>
          <a:ln cap="flat" cmpd="sng" w="12700">
            <a:solidFill>
              <a:srgbClr val="E8E8E7"/>
            </a:solidFill>
            <a:prstDash val="solid"/>
            <a:round/>
            <a:headEnd len="med" w="med" type="none"/>
            <a:tailEnd len="med" w="med" type="none"/>
          </a:ln>
        </p:spPr>
      </p:cxnSp>
      <p:cxnSp>
        <p:nvCxnSpPr>
          <p:cNvPr id="70" name="Shape 70"/>
          <p:cNvCxnSpPr/>
          <p:nvPr/>
        </p:nvCxnSpPr>
        <p:spPr>
          <a:xfrm>
            <a:off x="4754880" y="2180218"/>
            <a:ext cx="3749040" cy="1587"/>
          </a:xfrm>
          <a:prstGeom prst="straightConnector1">
            <a:avLst/>
          </a:prstGeom>
          <a:noFill/>
          <a:ln cap="flat" cmpd="sng" w="12700">
            <a:solidFill>
              <a:srgbClr val="E8E8E7"/>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1" name="Shape 71"/>
        <p:cNvGrpSpPr/>
        <p:nvPr/>
      </p:nvGrpSpPr>
      <p:grpSpPr>
        <a:xfrm>
          <a:off x="0" y="0"/>
          <a:ext cx="0" cy="0"/>
          <a:chOff x="0" y="0"/>
          <a:chExt cx="0" cy="0"/>
        </a:xfrm>
      </p:grpSpPr>
      <p:sp>
        <p:nvSpPr>
          <p:cNvPr id="72" name="Shape 72"/>
          <p:cNvSpPr txBox="1"/>
          <p:nvPr>
            <p:ph idx="1" type="body"/>
          </p:nvPr>
        </p:nvSpPr>
        <p:spPr>
          <a:xfrm>
            <a:off x="457200" y="457200"/>
            <a:ext cx="6248399" cy="5714999"/>
          </a:xfrm>
          <a:prstGeom prst="rect">
            <a:avLst/>
          </a:prstGeom>
          <a:noFill/>
          <a:ln>
            <a:noFill/>
          </a:ln>
        </p:spPr>
        <p:txBody>
          <a:bodyPr anchorCtr="0" anchor="t" bIns="91425" lIns="91425" rIns="91425" tIns="91425"/>
          <a:lstStyle>
            <a:lvl1pPr indent="-133985" lvl="0" marL="274320" rtl="0" algn="l">
              <a:spcBef>
                <a:spcPts val="600"/>
              </a:spcBef>
              <a:buClr>
                <a:schemeClr val="accent2"/>
              </a:buClr>
              <a:buFont typeface="Noto Sans Symbols"/>
              <a:buChar char="●"/>
              <a:defRPr sz="2600">
                <a:solidFill>
                  <a:schemeClr val="lt1"/>
                </a:solidFill>
                <a:latin typeface="Merriweather"/>
                <a:ea typeface="Merriweather"/>
                <a:cs typeface="Merriweather"/>
                <a:sym typeface="Merriweather"/>
              </a:defRPr>
            </a:lvl1pPr>
            <a:lvl2pPr indent="-154940" lvl="1" marL="640080" rtl="0" algn="l">
              <a:spcBef>
                <a:spcPts val="300"/>
              </a:spcBef>
              <a:buClr>
                <a:srgbClr val="D58F3E"/>
              </a:buClr>
              <a:buFont typeface="Noto Sans Symbols"/>
              <a:buChar char="●"/>
              <a:defRPr sz="2400">
                <a:solidFill>
                  <a:schemeClr val="lt2"/>
                </a:solidFill>
                <a:latin typeface="Merriweather"/>
                <a:ea typeface="Merriweather"/>
                <a:cs typeface="Merriweather"/>
                <a:sym typeface="Merriweather"/>
              </a:defRPr>
            </a:lvl2pPr>
            <a:lvl3pPr indent="-117792" lvl="2" marL="1005839" rtl="0" algn="l">
              <a:spcBef>
                <a:spcPts val="300"/>
              </a:spcBef>
              <a:buClr>
                <a:srgbClr val="B17733"/>
              </a:buClr>
              <a:buFont typeface="Noto Sans Symbols"/>
              <a:buChar char="●"/>
              <a:defRPr sz="2100">
                <a:solidFill>
                  <a:schemeClr val="lt1"/>
                </a:solidFill>
                <a:latin typeface="Merriweather"/>
                <a:ea typeface="Merriweather"/>
                <a:cs typeface="Merriweather"/>
                <a:sym typeface="Merriweather"/>
              </a:defRPr>
            </a:lvl3pPr>
            <a:lvl4pPr indent="-136207" lvl="3" marL="1280160" rtl="0" algn="l">
              <a:spcBef>
                <a:spcPts val="300"/>
              </a:spcBef>
              <a:buClr>
                <a:srgbClr val="D58F3E"/>
              </a:buClr>
              <a:buFont typeface="Noto Sans Symbols"/>
              <a:buChar char="●"/>
              <a:defRPr sz="1900">
                <a:solidFill>
                  <a:schemeClr val="lt1"/>
                </a:solidFill>
                <a:latin typeface="Merriweather"/>
                <a:ea typeface="Merriweather"/>
                <a:cs typeface="Merriweather"/>
                <a:sym typeface="Merriweather"/>
              </a:defRPr>
            </a:lvl4pPr>
            <a:lvl5pPr indent="-147319" lvl="4" marL="1554480"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5pPr>
            <a:lvl6pPr indent="-136842" lvl="5" marL="1828800" rtl="0" algn="l">
              <a:spcBef>
                <a:spcPts val="340"/>
              </a:spcBef>
              <a:buClr>
                <a:srgbClr val="D58F3E"/>
              </a:buClr>
              <a:buFont typeface="Noto Sans Symbols"/>
              <a:buChar char="☞"/>
              <a:defRPr sz="1700">
                <a:solidFill>
                  <a:schemeClr val="lt1"/>
                </a:solidFill>
                <a:latin typeface="Merriweather"/>
                <a:ea typeface="Merriweather"/>
                <a:cs typeface="Merriweather"/>
                <a:sym typeface="Merriweather"/>
              </a:defRPr>
            </a:lvl6pPr>
            <a:lvl7pPr indent="-96519" lvl="6" marL="2011679" rtl="0" algn="l">
              <a:spcBef>
                <a:spcPts val="340"/>
              </a:spcBef>
              <a:buClr>
                <a:srgbClr val="D58F3E"/>
              </a:buClr>
              <a:buFont typeface="Noto Sans Symbols"/>
              <a:buChar char="☞"/>
              <a:defRPr sz="1600">
                <a:solidFill>
                  <a:schemeClr val="lt1"/>
                </a:solidFill>
                <a:latin typeface="Merriweather"/>
                <a:ea typeface="Merriweather"/>
                <a:cs typeface="Merriweather"/>
                <a:sym typeface="Merriweather"/>
              </a:defRPr>
            </a:lvl7pPr>
            <a:lvl8pPr indent="-109537" lvl="7" marL="228600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8pPr>
            <a:lvl9pPr indent="-104457" lvl="8" marL="2560320" rtl="0" algn="l">
              <a:spcBef>
                <a:spcPts val="340"/>
              </a:spcBef>
              <a:buClr>
                <a:srgbClr val="D58F3E"/>
              </a:buClr>
              <a:buFont typeface="Noto Sans Symbols"/>
              <a:buChar char="☞"/>
              <a:defRPr sz="1500">
                <a:solidFill>
                  <a:schemeClr val="lt1"/>
                </a:solidFill>
                <a:latin typeface="Merriweather"/>
                <a:ea typeface="Merriweather"/>
                <a:cs typeface="Merriweather"/>
                <a:sym typeface="Merriweather"/>
              </a:defRPr>
            </a:lvl9pPr>
          </a:lstStyle>
          <a:p/>
        </p:txBody>
      </p:sp>
      <p:sp>
        <p:nvSpPr>
          <p:cNvPr id="73" name="Shape 73"/>
          <p:cNvSpPr txBox="1"/>
          <p:nvPr>
            <p:ph idx="2" type="body"/>
          </p:nvPr>
        </p:nvSpPr>
        <p:spPr>
          <a:xfrm>
            <a:off x="6781800" y="1600200"/>
            <a:ext cx="1984247" cy="3733800"/>
          </a:xfrm>
          <a:prstGeom prst="rect">
            <a:avLst/>
          </a:prstGeom>
          <a:noFill/>
          <a:ln>
            <a:noFill/>
          </a:ln>
        </p:spPr>
        <p:txBody>
          <a:bodyPr anchorCtr="0" anchor="t" bIns="91425" lIns="91425" rIns="91425" tIns="91425"/>
          <a:lstStyle>
            <a:lvl1pPr indent="0" lvl="0" marL="0" rtl="0">
              <a:lnSpc>
                <a:spcPct val="125000"/>
              </a:lnSpc>
              <a:spcBef>
                <a:spcPts val="0"/>
              </a:spcBef>
              <a:spcAft>
                <a:spcPts val="1000"/>
              </a:spcAft>
              <a:buClr>
                <a:schemeClr val="lt2"/>
              </a:buClr>
              <a:buFont typeface="Merriweather"/>
              <a:buNone/>
              <a:defRPr sz="1600">
                <a:solidFill>
                  <a:schemeClr val="lt2"/>
                </a:solidFill>
              </a:defRPr>
            </a:lvl1pPr>
            <a:lvl2pPr lvl="1" rtl="0">
              <a:spcBef>
                <a:spcPts val="0"/>
              </a:spcBef>
              <a:buFont typeface="Merriweather"/>
              <a:buNone/>
              <a:defRPr sz="1200"/>
            </a:lvl2pPr>
            <a:lvl3pPr lvl="2" rtl="0">
              <a:spcBef>
                <a:spcPts val="0"/>
              </a:spcBef>
              <a:buFont typeface="Merriweather"/>
              <a:buNone/>
              <a:defRPr sz="1000"/>
            </a:lvl3pPr>
            <a:lvl4pPr lvl="3" rtl="0">
              <a:spcBef>
                <a:spcPts val="0"/>
              </a:spcBef>
              <a:buFont typeface="Merriweather"/>
              <a:buNone/>
              <a:defRPr sz="900"/>
            </a:lvl4pPr>
            <a:lvl5pPr lvl="4" rtl="0">
              <a:spcBef>
                <a:spcPts val="0"/>
              </a:spcBef>
              <a:buFont typeface="Merriweather"/>
              <a:buNone/>
              <a:defRPr sz="900"/>
            </a:lvl5pPr>
            <a:lvl6pPr lvl="5" rtl="0">
              <a:spcBef>
                <a:spcPts val="0"/>
              </a:spcBef>
              <a:defRPr sz="1700">
                <a:solidFill>
                  <a:schemeClr val="lt1"/>
                </a:solidFill>
                <a:latin typeface="Merriweather"/>
                <a:ea typeface="Merriweather"/>
                <a:cs typeface="Merriweather"/>
                <a:sym typeface="Merriweather"/>
              </a:defRPr>
            </a:lvl6pPr>
            <a:lvl7pPr lvl="6" rtl="0">
              <a:spcBef>
                <a:spcPts val="0"/>
              </a:spcBef>
              <a:defRPr sz="1600">
                <a:solidFill>
                  <a:schemeClr val="lt1"/>
                </a:solidFill>
                <a:latin typeface="Merriweather"/>
                <a:ea typeface="Merriweather"/>
                <a:cs typeface="Merriweather"/>
                <a:sym typeface="Merriweather"/>
              </a:defRPr>
            </a:lvl7pPr>
            <a:lvl8pPr lvl="7" rtl="0">
              <a:spcBef>
                <a:spcPts val="0"/>
              </a:spcBef>
              <a:defRPr sz="1500">
                <a:solidFill>
                  <a:schemeClr val="lt1"/>
                </a:solidFill>
                <a:latin typeface="Merriweather"/>
                <a:ea typeface="Merriweather"/>
                <a:cs typeface="Merriweather"/>
                <a:sym typeface="Merriweather"/>
              </a:defRPr>
            </a:lvl8pPr>
            <a:lvl9pPr lvl="8" rtl="0">
              <a:spcBef>
                <a:spcPts val="0"/>
              </a:spcBef>
              <a:defRPr sz="1500">
                <a:solidFill>
                  <a:schemeClr val="lt1"/>
                </a:solidFill>
                <a:latin typeface="Merriweather"/>
                <a:ea typeface="Merriweather"/>
                <a:cs typeface="Merriweather"/>
                <a:sym typeface="Merriweather"/>
              </a:defRPr>
            </a:lvl9pPr>
          </a:lstStyle>
          <a:p/>
        </p:txBody>
      </p:sp>
      <p:sp>
        <p:nvSpPr>
          <p:cNvPr id="74" name="Shape 74"/>
          <p:cNvSpPr txBox="1"/>
          <p:nvPr>
            <p:ph type="title"/>
          </p:nvPr>
        </p:nvSpPr>
        <p:spPr>
          <a:xfrm>
            <a:off x="6781800" y="457200"/>
            <a:ext cx="1981199" cy="1066799"/>
          </a:xfrm>
          <a:prstGeom prst="rect">
            <a:avLst/>
          </a:prstGeom>
          <a:noFill/>
          <a:ln>
            <a:noFill/>
          </a:ln>
        </p:spPr>
        <p:txBody>
          <a:bodyPr anchorCtr="0" anchor="b" bIns="91425" lIns="91425" rIns="91425" tIns="91425"/>
          <a:lstStyle>
            <a:lvl1pPr lvl="0" rtl="0" algn="l">
              <a:spcBef>
                <a:spcPts val="0"/>
              </a:spcBef>
              <a:buClr>
                <a:schemeClr val="lt2"/>
              </a:buClr>
              <a:buFont typeface="Merriweather"/>
              <a:buNone/>
              <a:defRPr b="1" sz="1800">
                <a:solidFill>
                  <a:schemeClr val="lt2"/>
                </a:solidFill>
                <a:latin typeface="Merriweather"/>
                <a:ea typeface="Merriweather"/>
                <a:cs typeface="Merriweather"/>
                <a:sym typeface="Merriweather"/>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76" name="Shape 76"/>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77" name="Shape 77"/>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0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idx="1" type="body"/>
          </p:nvPr>
        </p:nvSpPr>
        <p:spPr>
          <a:xfrm>
            <a:off x="457200" y="1447800"/>
            <a:ext cx="8229600" cy="4678362"/>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11" name="Shape 11"/>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12" name="Shape 1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defRPr b="0" i="0" sz="1800" u="none" cap="none" strike="noStrike">
                <a:solidFill>
                  <a:schemeClr val="lt1"/>
                </a:solidFill>
                <a:latin typeface="Merriweather"/>
                <a:ea typeface="Merriweather"/>
                <a:cs typeface="Merriweather"/>
                <a:sym typeface="Merriweather"/>
              </a:defRPr>
            </a:lvl9pPr>
          </a:lstStyle>
          <a:p/>
        </p:txBody>
      </p:sp>
      <p:sp>
        <p:nvSpPr>
          <p:cNvPr id="13" name="Shape 13"/>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14" name="Shape 14"/>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0" name="Shape 90"/>
        <p:cNvGrpSpPr/>
        <p:nvPr/>
      </p:nvGrpSpPr>
      <p:grpSpPr>
        <a:xfrm>
          <a:off x="0" y="0"/>
          <a:ext cx="0" cy="0"/>
          <a:chOff x="0" y="0"/>
          <a:chExt cx="0" cy="0"/>
        </a:xfrm>
      </p:grpSpPr>
      <p:sp>
        <p:nvSpPr>
          <p:cNvPr id="91" name="Shape 91"/>
          <p:cNvSpPr txBox="1"/>
          <p:nvPr>
            <p:ph idx="1" type="body"/>
          </p:nvPr>
        </p:nvSpPr>
        <p:spPr>
          <a:xfrm>
            <a:off x="457200" y="1447800"/>
            <a:ext cx="8229600" cy="46785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92" name="Shape 92"/>
          <p:cNvSpPr txBox="1"/>
          <p:nvPr>
            <p:ph idx="10" type="dt"/>
          </p:nvPr>
        </p:nvSpPr>
        <p:spPr>
          <a:xfrm>
            <a:off x="5791200" y="6203667"/>
            <a:ext cx="2590800" cy="3840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93" name="Shape 93"/>
          <p:cNvSpPr txBox="1"/>
          <p:nvPr>
            <p:ph idx="11" type="ftr"/>
          </p:nvPr>
        </p:nvSpPr>
        <p:spPr>
          <a:xfrm>
            <a:off x="2133600" y="6203667"/>
            <a:ext cx="3581400" cy="384000"/>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94" name="Shape 94"/>
          <p:cNvSpPr txBox="1"/>
          <p:nvPr>
            <p:ph idx="12" type="sldNum"/>
          </p:nvPr>
        </p:nvSpPr>
        <p:spPr>
          <a:xfrm>
            <a:off x="8410575" y="6181530"/>
            <a:ext cx="609600" cy="457199"/>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95" name="Shape 95"/>
          <p:cNvSpPr txBox="1"/>
          <p:nvPr>
            <p:ph type="title"/>
          </p:nvPr>
        </p:nvSpPr>
        <p:spPr>
          <a:xfrm>
            <a:off x="457200" y="152400"/>
            <a:ext cx="8229600" cy="12192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bing.com/videos/search?q=children+speaking+about+the+importance+of+play+video&amp;FORM=VIRE1#view=detail&amp;mid=E1F24763CA17E87E0709E1F24763CA17E87E070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5.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youtube.com/watch?v=8KtUhKVFjJI"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ctrTitle"/>
          </p:nvPr>
        </p:nvSpPr>
        <p:spPr>
          <a:xfrm>
            <a:off x="457200" y="457200"/>
            <a:ext cx="8305799" cy="1981199"/>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br>
              <a:rPr b="0" i="0" lang="en-US" sz="4320" u="none" cap="none" strike="noStrike">
                <a:solidFill>
                  <a:srgbClr val="F9F9F9"/>
                </a:solidFill>
                <a:latin typeface="Merriweather"/>
                <a:ea typeface="Merriweather"/>
                <a:cs typeface="Merriweather"/>
                <a:sym typeface="Merriweather"/>
              </a:rPr>
            </a:br>
            <a:br>
              <a:rPr b="0" i="0" lang="en-US" sz="4320" u="none" cap="none" strike="noStrike">
                <a:solidFill>
                  <a:srgbClr val="F9F9F9"/>
                </a:solidFill>
                <a:latin typeface="Merriweather"/>
                <a:ea typeface="Merriweather"/>
                <a:cs typeface="Merriweather"/>
                <a:sym typeface="Merriweather"/>
              </a:rPr>
            </a:br>
            <a:br>
              <a:rPr b="0" i="0" lang="en-US" sz="4320" u="none" cap="none" strike="noStrike">
                <a:solidFill>
                  <a:srgbClr val="F9F9F9"/>
                </a:solidFill>
                <a:latin typeface="Merriweather"/>
                <a:ea typeface="Merriweather"/>
                <a:cs typeface="Merriweather"/>
                <a:sym typeface="Merriweather"/>
              </a:rPr>
            </a:br>
            <a:br>
              <a:rPr b="0" i="0" lang="en-US" sz="4320" u="none" cap="none" strike="noStrike">
                <a:solidFill>
                  <a:srgbClr val="F9F9F9"/>
                </a:solidFill>
                <a:latin typeface="Merriweather"/>
                <a:ea typeface="Merriweather"/>
                <a:cs typeface="Merriweather"/>
                <a:sym typeface="Merriweather"/>
              </a:rPr>
            </a:br>
            <a:r>
              <a:rPr i="1" lang="en-US" sz="3600"/>
              <a:t>Ensuring Success in the Early Years</a:t>
            </a:r>
            <a:br>
              <a:rPr b="0" i="1" lang="en-US" sz="4320" u="none" cap="none" strike="noStrike">
                <a:solidFill>
                  <a:srgbClr val="F9F9F9"/>
                </a:solidFill>
                <a:latin typeface="Merriweather"/>
                <a:ea typeface="Merriweather"/>
                <a:cs typeface="Merriweather"/>
                <a:sym typeface="Merriweather"/>
              </a:rPr>
            </a:br>
            <a:br>
              <a:rPr b="0" i="1" lang="en-US" sz="4320" u="none" cap="none" strike="noStrike">
                <a:solidFill>
                  <a:srgbClr val="F9F9F9"/>
                </a:solidFill>
                <a:latin typeface="Merriweather"/>
                <a:ea typeface="Merriweather"/>
                <a:cs typeface="Merriweather"/>
                <a:sym typeface="Merriweather"/>
              </a:rPr>
            </a:br>
          </a:p>
        </p:txBody>
      </p:sp>
      <p:pic>
        <p:nvPicPr>
          <p:cNvPr id="177" name="Shape 177"/>
          <p:cNvPicPr preferRelativeResize="0"/>
          <p:nvPr/>
        </p:nvPicPr>
        <p:blipFill>
          <a:blip r:embed="rId3">
            <a:alphaModFix/>
          </a:blip>
          <a:stretch>
            <a:fillRect/>
          </a:stretch>
        </p:blipFill>
        <p:spPr>
          <a:xfrm>
            <a:off x="1371600" y="1109662"/>
            <a:ext cx="6400800" cy="4638675"/>
          </a:xfrm>
          <a:prstGeom prst="rect">
            <a:avLst/>
          </a:prstGeom>
          <a:noFill/>
          <a:ln cap="flat" cmpd="sng" w="38100">
            <a:solidFill>
              <a:srgbClr val="78846A"/>
            </a:solidFill>
            <a:prstDash val="solid"/>
            <a:round/>
            <a:headEnd len="med" w="med" type="none"/>
            <a:tailEnd len="med" w="med" type="none"/>
          </a:ln>
        </p:spPr>
      </p:pic>
      <p:pic>
        <p:nvPicPr>
          <p:cNvPr id="178" name="Shape 178"/>
          <p:cNvPicPr preferRelativeResize="0"/>
          <p:nvPr/>
        </p:nvPicPr>
        <p:blipFill rotWithShape="1">
          <a:blip r:embed="rId4">
            <a:alphaModFix/>
          </a:blip>
          <a:srcRect b="0" l="0" r="0" t="0"/>
          <a:stretch/>
        </p:blipFill>
        <p:spPr>
          <a:xfrm>
            <a:off x="3225750" y="5936225"/>
            <a:ext cx="2468700" cy="69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pic>
        <p:nvPicPr>
          <p:cNvPr descr="\\nas60napp3080\CO_Staff_Files$\judy.hillier\Documents\My Pictures\Early Learning\Early Learning Mural 2013 150 dpi (2).jpg" id="277" name="Shape 277"/>
          <p:cNvPicPr preferRelativeResize="0"/>
          <p:nvPr/>
        </p:nvPicPr>
        <p:blipFill rotWithShape="1">
          <a:blip r:embed="rId3">
            <a:alphaModFix/>
          </a:blip>
          <a:srcRect b="0" l="0" r="0" t="0"/>
          <a:stretch/>
        </p:blipFill>
        <p:spPr>
          <a:xfrm>
            <a:off x="259080" y="365760"/>
            <a:ext cx="8610599" cy="62098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The importance of play!</a:t>
            </a:r>
          </a:p>
        </p:txBody>
      </p:sp>
      <p:sp>
        <p:nvSpPr>
          <p:cNvPr id="284" name="Shape 284"/>
          <p:cNvSpPr/>
          <p:nvPr/>
        </p:nvSpPr>
        <p:spPr>
          <a:xfrm>
            <a:off x="2869625" y="3909124"/>
            <a:ext cx="3601800" cy="12192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pic>
        <p:nvPicPr>
          <p:cNvPr id="285" name="Shape 285"/>
          <p:cNvPicPr preferRelativeResize="0"/>
          <p:nvPr/>
        </p:nvPicPr>
        <p:blipFill>
          <a:blip r:embed="rId3">
            <a:alphaModFix/>
          </a:blip>
          <a:stretch>
            <a:fillRect/>
          </a:stretch>
        </p:blipFill>
        <p:spPr>
          <a:xfrm>
            <a:off x="2717637" y="1910099"/>
            <a:ext cx="3861124" cy="4568399"/>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6629400" y="457200"/>
            <a:ext cx="2209799" cy="4267199"/>
          </a:xfrm>
          <a:prstGeom prst="rect">
            <a:avLst/>
          </a:prstGeom>
          <a:noFill/>
          <a:ln>
            <a:noFill/>
          </a:ln>
        </p:spPr>
        <p:txBody>
          <a:bodyPr anchorCtr="0" anchor="b" bIns="45700" lIns="91425" rIns="91425" tIns="91425">
            <a:noAutofit/>
          </a:bodyPr>
          <a:lstStyle/>
          <a:p>
            <a:pPr indent="0" lvl="0" marL="0" marR="0" rtl="0" algn="l">
              <a:spcBef>
                <a:spcPts val="0"/>
              </a:spcBef>
              <a:buClr>
                <a:schemeClr val="lt2"/>
              </a:buClr>
              <a:buSzPct val="25000"/>
              <a:buFont typeface="Merriweather"/>
              <a:buNone/>
            </a:pPr>
            <a:r>
              <a:rPr b="1" i="0" lang="en-US" sz="3600" u="none" cap="none" strike="noStrike">
                <a:solidFill>
                  <a:schemeClr val="lt2"/>
                </a:solidFill>
                <a:latin typeface="Merriweather"/>
                <a:ea typeface="Merriweather"/>
                <a:cs typeface="Merriweather"/>
                <a:sym typeface="Merriweather"/>
              </a:rPr>
              <a:t>Play is what children do best!</a:t>
            </a:r>
          </a:p>
        </p:txBody>
      </p:sp>
      <p:pic>
        <p:nvPicPr>
          <p:cNvPr id="292" name="Shape 292"/>
          <p:cNvPicPr preferRelativeResize="0"/>
          <p:nvPr/>
        </p:nvPicPr>
        <p:blipFill>
          <a:blip r:embed="rId3">
            <a:alphaModFix/>
          </a:blip>
          <a:stretch>
            <a:fillRect/>
          </a:stretch>
        </p:blipFill>
        <p:spPr>
          <a:xfrm flipH="1">
            <a:off x="736575" y="337625"/>
            <a:ext cx="5095299" cy="6182750"/>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pic>
        <p:nvPicPr>
          <p:cNvPr id="298" name="Shape 298"/>
          <p:cNvPicPr preferRelativeResize="0"/>
          <p:nvPr/>
        </p:nvPicPr>
        <p:blipFill>
          <a:blip r:embed="rId3">
            <a:alphaModFix/>
          </a:blip>
          <a:stretch>
            <a:fillRect/>
          </a:stretch>
        </p:blipFill>
        <p:spPr>
          <a:xfrm>
            <a:off x="1371575" y="1255425"/>
            <a:ext cx="6400850" cy="4347149"/>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1792288" y="4572000"/>
            <a:ext cx="5486399" cy="795338"/>
          </a:xfrm>
          <a:prstGeom prst="rect">
            <a:avLst/>
          </a:prstGeom>
          <a:noFill/>
          <a:ln>
            <a:noFill/>
          </a:ln>
        </p:spPr>
        <p:txBody>
          <a:bodyPr anchorCtr="0" anchor="b" bIns="45700" lIns="91425" rIns="91425" tIns="91425">
            <a:noAutofit/>
          </a:bodyPr>
          <a:lstStyle/>
          <a:p>
            <a:pPr indent="0" lvl="0" marL="0" marR="0" rtl="0" algn="l">
              <a:spcBef>
                <a:spcPts val="0"/>
              </a:spcBef>
              <a:buClr>
                <a:schemeClr val="lt2"/>
              </a:buClr>
              <a:buSzPct val="25000"/>
              <a:buFont typeface="Merriweather"/>
              <a:buNone/>
            </a:pPr>
            <a:br>
              <a:rPr b="1" i="0" lang="en-US" sz="1440" u="none" cap="none" strike="noStrike">
                <a:solidFill>
                  <a:schemeClr val="lt2"/>
                </a:solidFill>
                <a:latin typeface="Merriweather"/>
                <a:ea typeface="Merriweather"/>
                <a:cs typeface="Merriweather"/>
                <a:sym typeface="Merriweather"/>
              </a:rPr>
            </a:br>
            <a:br>
              <a:rPr b="1" i="0" lang="en-US" sz="1440" u="none" cap="none" strike="noStrike">
                <a:solidFill>
                  <a:schemeClr val="lt2"/>
                </a:solidFill>
                <a:latin typeface="Merriweather"/>
                <a:ea typeface="Merriweather"/>
                <a:cs typeface="Merriweather"/>
                <a:sym typeface="Merriweather"/>
              </a:rPr>
            </a:br>
            <a:br>
              <a:rPr b="1" i="0" lang="en-US" sz="1440" u="none" cap="none" strike="noStrike">
                <a:solidFill>
                  <a:schemeClr val="lt2"/>
                </a:solidFill>
                <a:latin typeface="Merriweather"/>
                <a:ea typeface="Merriweather"/>
                <a:cs typeface="Merriweather"/>
                <a:sym typeface="Merriweather"/>
              </a:rPr>
            </a:br>
          </a:p>
        </p:txBody>
      </p:sp>
      <p:pic>
        <p:nvPicPr>
          <p:cNvPr id="305" name="Shape 305"/>
          <p:cNvPicPr preferRelativeResize="0"/>
          <p:nvPr/>
        </p:nvPicPr>
        <p:blipFill>
          <a:blip r:embed="rId3">
            <a:alphaModFix/>
          </a:blip>
          <a:stretch>
            <a:fillRect/>
          </a:stretch>
        </p:blipFill>
        <p:spPr>
          <a:xfrm>
            <a:off x="1681399" y="1020200"/>
            <a:ext cx="5708199" cy="4817599"/>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457200" y="274637"/>
            <a:ext cx="8229600" cy="2011362"/>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800" u="none" cap="none" strike="noStrike">
                <a:solidFill>
                  <a:srgbClr val="F9F9F9"/>
                </a:solidFill>
                <a:latin typeface="Merriweather"/>
                <a:ea typeface="Merriweather"/>
                <a:cs typeface="Merriweather"/>
                <a:sym typeface="Merriweather"/>
              </a:rPr>
              <a:t>Executive Functioning</a:t>
            </a:r>
            <a:br>
              <a:rPr b="0" i="0" lang="en-US" sz="2800" u="none" cap="none" strike="noStrike">
                <a:solidFill>
                  <a:srgbClr val="F9F9F9"/>
                </a:solidFill>
                <a:latin typeface="Merriweather"/>
                <a:ea typeface="Merriweather"/>
                <a:cs typeface="Merriweather"/>
                <a:sym typeface="Merriweather"/>
              </a:rPr>
            </a:br>
          </a:p>
        </p:txBody>
      </p:sp>
      <p:pic>
        <p:nvPicPr>
          <p:cNvPr id="312" name="Shape 312"/>
          <p:cNvPicPr preferRelativeResize="0"/>
          <p:nvPr/>
        </p:nvPicPr>
        <p:blipFill>
          <a:blip r:embed="rId3">
            <a:alphaModFix/>
          </a:blip>
          <a:stretch>
            <a:fillRect/>
          </a:stretch>
        </p:blipFill>
        <p:spPr>
          <a:xfrm rot="-5400000">
            <a:off x="2466112" y="1991538"/>
            <a:ext cx="4364174" cy="4420849"/>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457200" y="274637"/>
            <a:ext cx="8229600" cy="1782762"/>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1" i="0" lang="en-US" sz="3600" u="none" cap="none" strike="noStrike">
                <a:solidFill>
                  <a:srgbClr val="F9F9F9"/>
                </a:solidFill>
                <a:latin typeface="Merriweather"/>
                <a:ea typeface="Merriweather"/>
                <a:cs typeface="Merriweather"/>
                <a:sym typeface="Merriweather"/>
              </a:rPr>
              <a:t>Brain Architecture is built through “Serve and Return”</a:t>
            </a:r>
            <a:br>
              <a:rPr b="1" i="0" lang="en-US" sz="2800" u="none" cap="none" strike="noStrike">
                <a:solidFill>
                  <a:srgbClr val="F9F9F9"/>
                </a:solidFill>
                <a:latin typeface="Merriweather"/>
                <a:ea typeface="Merriweather"/>
                <a:cs typeface="Merriweather"/>
                <a:sym typeface="Merriweather"/>
              </a:rPr>
            </a:br>
          </a:p>
        </p:txBody>
      </p:sp>
      <p:sp>
        <p:nvSpPr>
          <p:cNvPr id="319" name="Shape 319"/>
          <p:cNvSpPr/>
          <p:nvPr/>
        </p:nvSpPr>
        <p:spPr>
          <a:xfrm>
            <a:off x="1295400" y="2057400"/>
            <a:ext cx="6705599" cy="30480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pic>
        <p:nvPicPr>
          <p:cNvPr id="320" name="Shape 320"/>
          <p:cNvPicPr preferRelativeResize="0"/>
          <p:nvPr/>
        </p:nvPicPr>
        <p:blipFill>
          <a:blip r:embed="rId3">
            <a:alphaModFix/>
          </a:blip>
          <a:stretch>
            <a:fillRect/>
          </a:stretch>
        </p:blipFill>
        <p:spPr>
          <a:xfrm>
            <a:off x="1295399" y="2057400"/>
            <a:ext cx="6705600" cy="3586549"/>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ph type="title"/>
          </p:nvPr>
        </p:nvSpPr>
        <p:spPr>
          <a:xfrm>
            <a:off x="457200" y="480075"/>
            <a:ext cx="8229600" cy="2362200"/>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Ask any child what they want to do and the answer is unanimous – they want to play!</a:t>
            </a:r>
          </a:p>
        </p:txBody>
      </p:sp>
      <p:pic>
        <p:nvPicPr>
          <p:cNvPr id="326" name="Shape 326"/>
          <p:cNvPicPr preferRelativeResize="0"/>
          <p:nvPr/>
        </p:nvPicPr>
        <p:blipFill>
          <a:blip r:embed="rId3">
            <a:alphaModFix/>
          </a:blip>
          <a:stretch>
            <a:fillRect/>
          </a:stretch>
        </p:blipFill>
        <p:spPr>
          <a:xfrm>
            <a:off x="2155500" y="3116575"/>
            <a:ext cx="4723125" cy="2597549"/>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type="title"/>
          </p:nvPr>
        </p:nvSpPr>
        <p:spPr>
          <a:xfrm>
            <a:off x="457200" y="274637"/>
            <a:ext cx="8229600" cy="3535362"/>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r>
              <a:rPr b="0" i="0" lang="en-US" sz="6000" u="none" cap="none" strike="noStrike">
                <a:solidFill>
                  <a:srgbClr val="F9F9F9"/>
                </a:solidFill>
                <a:latin typeface="Merriweather"/>
                <a:ea typeface="Merriweather"/>
                <a:cs typeface="Merriweather"/>
                <a:sym typeface="Merriweather"/>
              </a:rPr>
              <a:t>It’s every child’s right!</a:t>
            </a:r>
          </a:p>
        </p:txBody>
      </p:sp>
      <p:sp>
        <p:nvSpPr>
          <p:cNvPr id="333" name="Shape 333"/>
          <p:cNvSpPr/>
          <p:nvPr/>
        </p:nvSpPr>
        <p:spPr>
          <a:xfrm>
            <a:off x="883920" y="5190528"/>
            <a:ext cx="7467600"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sng" cap="none" strike="noStrike">
                <a:solidFill>
                  <a:schemeClr val="hlink"/>
                </a:solidFill>
                <a:latin typeface="Merriweather"/>
                <a:ea typeface="Merriweather"/>
                <a:cs typeface="Merriweather"/>
                <a:sym typeface="Merriweather"/>
                <a:hlinkClick r:id="rId3"/>
              </a:rPr>
              <a:t>http://www.bing.com/videos/search?q=children+speaking+about+the+importance+of+play+video&amp;FORM=VIRE1#view=detail&amp;mid=E1F24763CA17E87E0709E1F24763CA17E87E0709</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flipH="1">
            <a:off x="457199" y="1417637"/>
            <a:ext cx="8229600" cy="1782762"/>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3240" u="none" cap="none" strike="noStrike">
                <a:solidFill>
                  <a:srgbClr val="F9F9F9"/>
                </a:solidFill>
                <a:latin typeface="Merriweather"/>
                <a:ea typeface="Merriweather"/>
                <a:cs typeface="Merriweather"/>
                <a:sym typeface="Merriweather"/>
              </a:rPr>
              <a:t>We have a tremendous responsibility to provide the best possible environments and experiences for children to construct both knowledge and relationships.</a:t>
            </a:r>
          </a:p>
        </p:txBody>
      </p:sp>
      <p:pic>
        <p:nvPicPr>
          <p:cNvPr id="339" name="Shape 339"/>
          <p:cNvPicPr preferRelativeResize="0"/>
          <p:nvPr/>
        </p:nvPicPr>
        <p:blipFill>
          <a:blip r:embed="rId3">
            <a:alphaModFix/>
          </a:blip>
          <a:stretch>
            <a:fillRect/>
          </a:stretch>
        </p:blipFill>
        <p:spPr>
          <a:xfrm>
            <a:off x="4103974" y="3842775"/>
            <a:ext cx="4038600" cy="2035150"/>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pic>
        <p:nvPicPr>
          <p:cNvPr descr="http://www.globalgreen.org/i/image/earthday1.jpg" id="184" name="Shape 184"/>
          <p:cNvPicPr preferRelativeResize="0"/>
          <p:nvPr>
            <p:ph idx="1" type="body"/>
          </p:nvPr>
        </p:nvPicPr>
        <p:blipFill rotWithShape="1">
          <a:blip r:embed="rId3">
            <a:alphaModFix/>
          </a:blip>
          <a:srcRect b="0" l="0" r="0" t="0"/>
          <a:stretch/>
        </p:blipFill>
        <p:spPr>
          <a:xfrm>
            <a:off x="1137633" y="1524000"/>
            <a:ext cx="6868731" cy="4572000"/>
          </a:xfrm>
          <a:prstGeom prst="rect">
            <a:avLst/>
          </a:prstGeom>
          <a:noFill/>
          <a:ln>
            <a:noFill/>
          </a:ln>
        </p:spPr>
      </p:pic>
      <p:sp>
        <p:nvSpPr>
          <p:cNvPr id="185" name="Shape 185"/>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r>
              <a:rPr b="0" i="0" lang="en-US" sz="3780" u="none" cap="none" strike="noStrike">
                <a:solidFill>
                  <a:srgbClr val="F9F9F9"/>
                </a:solidFill>
                <a:latin typeface="Merriweather"/>
                <a:ea typeface="Merriweather"/>
                <a:cs typeface="Merriweather"/>
                <a:sym typeface="Merriweather"/>
              </a:rPr>
              <a:t>Leading the Learning Transformation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idx="1" type="body"/>
          </p:nvPr>
        </p:nvSpPr>
        <p:spPr>
          <a:xfrm>
            <a:off x="457200" y="1524000"/>
            <a:ext cx="8229600" cy="4572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2"/>
              </a:buClr>
              <a:buSzPct val="25000"/>
              <a:buFont typeface="Noto Sans Symbols"/>
              <a:buNone/>
            </a:pPr>
            <a:r>
              <a:rPr b="0" i="0" lang="en-US" sz="4400" u="none" cap="none" strike="noStrike">
                <a:solidFill>
                  <a:schemeClr val="lt1"/>
                </a:solidFill>
                <a:latin typeface="Merriweather"/>
                <a:ea typeface="Merriweather"/>
                <a:cs typeface="Merriweather"/>
                <a:sym typeface="Merriweather"/>
              </a:rPr>
              <a:t>The image we hold of children shapes our interactions with them and influences the environments and the tasks we create for them.</a:t>
            </a:r>
          </a:p>
          <a:p>
            <a:pPr indent="0" lvl="0" marL="0" marR="0" rtl="0" algn="l">
              <a:spcBef>
                <a:spcPts val="600"/>
              </a:spcBef>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							Staples (2013)</a:t>
            </a:r>
          </a:p>
          <a:p>
            <a:pPr indent="-274320" lvl="0" marL="274320" marR="0" rtl="0" algn="l">
              <a:spcBef>
                <a:spcPts val="600"/>
              </a:spcBef>
              <a:buClr>
                <a:schemeClr val="accent2"/>
              </a:buClr>
              <a:buSzPct val="85000"/>
              <a:buFont typeface="Noto Sans Symbols"/>
              <a:buNone/>
            </a:pPr>
            <a:r>
              <a:t/>
            </a:r>
            <a:endParaRPr b="0" i="0" sz="2600" u="none" cap="none" strike="noStrike">
              <a:solidFill>
                <a:schemeClr val="lt1"/>
              </a:solidFill>
              <a:latin typeface="Merriweather"/>
              <a:ea typeface="Merriweather"/>
              <a:cs typeface="Merriweather"/>
              <a:sym typeface="Merriweathe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ph idx="1" type="body"/>
          </p:nvPr>
        </p:nvSpPr>
        <p:spPr>
          <a:xfrm>
            <a:off x="457200" y="2667000"/>
            <a:ext cx="8229600" cy="457200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2"/>
              </a:buClr>
              <a:buSzPct val="85000"/>
              <a:buFont typeface="Noto Sans Symbols"/>
              <a:buChar char="●"/>
            </a:pPr>
            <a:r>
              <a:rPr b="0" i="0" lang="en-US" sz="3200" u="none" cap="none" strike="noStrike">
                <a:solidFill>
                  <a:schemeClr val="lt1"/>
                </a:solidFill>
                <a:latin typeface="Merriweather"/>
                <a:ea typeface="Merriweather"/>
                <a:cs typeface="Merriweather"/>
                <a:sym typeface="Merriweather"/>
              </a:rPr>
              <a:t>Classroom Environment</a:t>
            </a:r>
          </a:p>
          <a:p>
            <a:pPr indent="-274320" lvl="0" marL="274320" marR="0" rtl="0" algn="l">
              <a:spcBef>
                <a:spcPts val="600"/>
              </a:spcBef>
              <a:buClr>
                <a:schemeClr val="accent2"/>
              </a:buClr>
              <a:buSzPct val="85000"/>
              <a:buFont typeface="Noto Sans Symbols"/>
              <a:buNone/>
            </a:pPr>
            <a:r>
              <a:t/>
            </a:r>
            <a:endParaRPr b="0" i="0" sz="3200" u="none" cap="none" strike="noStrike">
              <a:solidFill>
                <a:schemeClr val="lt1"/>
              </a:solidFill>
              <a:latin typeface="Merriweather"/>
              <a:ea typeface="Merriweather"/>
              <a:cs typeface="Merriweather"/>
              <a:sym typeface="Merriweather"/>
            </a:endParaRPr>
          </a:p>
          <a:p>
            <a:pPr indent="-274320" lvl="0" marL="274320" marR="0" rtl="0" algn="l">
              <a:spcBef>
                <a:spcPts val="600"/>
              </a:spcBef>
              <a:buClr>
                <a:schemeClr val="accent2"/>
              </a:buClr>
              <a:buSzPct val="85000"/>
              <a:buFont typeface="Noto Sans Symbols"/>
              <a:buChar char="●"/>
            </a:pPr>
            <a:r>
              <a:rPr b="0" i="0" lang="en-US" sz="3200" u="none" cap="none" strike="noStrike">
                <a:solidFill>
                  <a:schemeClr val="lt1"/>
                </a:solidFill>
                <a:latin typeface="Merriweather"/>
                <a:ea typeface="Merriweather"/>
                <a:cs typeface="Merriweather"/>
                <a:sym typeface="Merriweather"/>
              </a:rPr>
              <a:t>Emergent Curriculum</a:t>
            </a:r>
          </a:p>
          <a:p>
            <a:pPr indent="0" lvl="0" marL="0" marR="0" rtl="0" algn="l">
              <a:spcBef>
                <a:spcPts val="600"/>
              </a:spcBef>
              <a:buClr>
                <a:schemeClr val="accent2"/>
              </a:buClr>
              <a:buSzPct val="25000"/>
              <a:buFont typeface="Noto Sans Symbols"/>
              <a:buNone/>
            </a:pPr>
            <a:r>
              <a:t/>
            </a:r>
            <a:endParaRPr b="0" i="0" sz="3200" u="none" cap="none" strike="noStrike">
              <a:solidFill>
                <a:schemeClr val="lt1"/>
              </a:solidFill>
              <a:latin typeface="Merriweather"/>
              <a:ea typeface="Merriweather"/>
              <a:cs typeface="Merriweather"/>
              <a:sym typeface="Merriweather"/>
            </a:endParaRPr>
          </a:p>
          <a:p>
            <a:pPr indent="-274320" lvl="0" marL="274320" marR="0" rtl="0" algn="l">
              <a:spcBef>
                <a:spcPts val="600"/>
              </a:spcBef>
              <a:buClr>
                <a:schemeClr val="accent2"/>
              </a:buClr>
              <a:buSzPct val="85000"/>
              <a:buFont typeface="Noto Sans Symbols"/>
              <a:buChar char="●"/>
            </a:pPr>
            <a:r>
              <a:rPr b="0" i="0" lang="en-US" sz="3200" u="none" cap="none" strike="noStrike">
                <a:solidFill>
                  <a:schemeClr val="lt1"/>
                </a:solidFill>
                <a:latin typeface="Merriweather"/>
                <a:ea typeface="Merriweather"/>
                <a:cs typeface="Merriweather"/>
                <a:sym typeface="Merriweather"/>
              </a:rPr>
              <a:t>Documentation</a:t>
            </a:r>
          </a:p>
        </p:txBody>
      </p:sp>
      <p:sp>
        <p:nvSpPr>
          <p:cNvPr id="352" name="Shape 352"/>
          <p:cNvSpPr txBox="1"/>
          <p:nvPr>
            <p:ph type="title"/>
          </p:nvPr>
        </p:nvSpPr>
        <p:spPr>
          <a:xfrm>
            <a:off x="533400" y="1295400"/>
            <a:ext cx="8229600" cy="1219199"/>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br>
              <a:rPr b="0" i="0" lang="en-US" sz="3240" u="none" cap="none" strike="noStrike">
                <a:solidFill>
                  <a:srgbClr val="F9F9F9"/>
                </a:solidFill>
                <a:latin typeface="Merriweather"/>
                <a:ea typeface="Merriweather"/>
                <a:cs typeface="Merriweather"/>
                <a:sym typeface="Merriweather"/>
              </a:rPr>
            </a:br>
            <a:br>
              <a:rPr b="0" i="0" lang="en-US" sz="3240" u="none" cap="none" strike="noStrike">
                <a:solidFill>
                  <a:srgbClr val="F9F9F9"/>
                </a:solidFill>
                <a:latin typeface="Merriweather"/>
                <a:ea typeface="Merriweather"/>
                <a:cs typeface="Merriweather"/>
                <a:sym typeface="Merriweather"/>
              </a:rPr>
            </a:br>
            <a:br>
              <a:rPr b="0" i="0" lang="en-US" sz="3240" u="none" cap="none" strike="noStrike">
                <a:solidFill>
                  <a:srgbClr val="F9F9F9"/>
                </a:solidFill>
                <a:latin typeface="Merriweather"/>
                <a:ea typeface="Merriweather"/>
                <a:cs typeface="Merriweather"/>
                <a:sym typeface="Merriweather"/>
              </a:rPr>
            </a:br>
            <a:br>
              <a:rPr b="0" i="0" lang="en-US" sz="3240" u="none" cap="none" strike="noStrike">
                <a:solidFill>
                  <a:srgbClr val="F9F9F9"/>
                </a:solidFill>
                <a:latin typeface="Merriweather"/>
                <a:ea typeface="Merriweather"/>
                <a:cs typeface="Merriweather"/>
                <a:sym typeface="Merriweather"/>
              </a:rPr>
            </a:br>
            <a:br>
              <a:rPr b="0" i="0" lang="en-US" sz="3240" u="none" cap="none" strike="noStrike">
                <a:solidFill>
                  <a:srgbClr val="F9F9F9"/>
                </a:solidFill>
                <a:latin typeface="Merriweather"/>
                <a:ea typeface="Merriweather"/>
                <a:cs typeface="Merriweather"/>
                <a:sym typeface="Merriweather"/>
              </a:rPr>
            </a:br>
            <a:br>
              <a:rPr b="0" i="0" lang="en-US" sz="3240" u="none" cap="none" strike="noStrike">
                <a:solidFill>
                  <a:srgbClr val="F9F9F9"/>
                </a:solidFill>
                <a:latin typeface="Merriweather"/>
                <a:ea typeface="Merriweather"/>
                <a:cs typeface="Merriweather"/>
                <a:sym typeface="Merriweather"/>
              </a:rPr>
            </a:br>
            <a:br>
              <a:rPr b="0" i="0" lang="en-US" sz="3240" u="none" cap="none" strike="noStrike">
                <a:solidFill>
                  <a:srgbClr val="F9F9F9"/>
                </a:solidFill>
                <a:latin typeface="Merriweather"/>
                <a:ea typeface="Merriweather"/>
                <a:cs typeface="Merriweather"/>
                <a:sym typeface="Merriweather"/>
              </a:rPr>
            </a:br>
            <a:r>
              <a:rPr b="0" i="0" lang="en-US" sz="4410" u="none" cap="none" strike="noStrike">
                <a:solidFill>
                  <a:srgbClr val="F9F9F9"/>
                </a:solidFill>
                <a:latin typeface="Merriweather"/>
                <a:ea typeface="Merriweather"/>
                <a:cs typeface="Merriweather"/>
                <a:sym typeface="Merriweather"/>
              </a:rPr>
              <a:t>Medicine Hat School District 76 </a:t>
            </a:r>
            <a:r>
              <a:rPr b="0" i="1" lang="en-US" sz="4410" u="none" cap="none" strike="noStrike">
                <a:solidFill>
                  <a:srgbClr val="F9F9F9"/>
                </a:solidFill>
                <a:latin typeface="Merriweather"/>
                <a:ea typeface="Merriweather"/>
                <a:cs typeface="Merriweather"/>
                <a:sym typeface="Merriweather"/>
              </a:rPr>
              <a:t>Approach</a:t>
            </a:r>
            <a:br>
              <a:rPr b="0" i="0" lang="en-US" sz="3240" u="none" cap="none" strike="noStrike">
                <a:solidFill>
                  <a:srgbClr val="F9F9F9"/>
                </a:solidFill>
                <a:latin typeface="Merriweather"/>
                <a:ea typeface="Merriweather"/>
                <a:cs typeface="Merriweather"/>
                <a:sym typeface="Merriweather"/>
              </a:rPr>
            </a:b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type="ctrTitle"/>
          </p:nvPr>
        </p:nvSpPr>
        <p:spPr>
          <a:xfrm>
            <a:off x="381000" y="2819400"/>
            <a:ext cx="8305799" cy="2348132"/>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r>
              <a:rPr b="1" i="0" lang="en-US" sz="3200" u="none" cap="none" strike="noStrike">
                <a:solidFill>
                  <a:srgbClr val="F9F9F9"/>
                </a:solidFill>
                <a:latin typeface="Merriweather"/>
                <a:ea typeface="Merriweather"/>
                <a:cs typeface="Merriweather"/>
                <a:sym typeface="Merriweather"/>
              </a:rPr>
              <a:t>The journey begins with an exploration of how an environment communicates and shapes a set of values. </a:t>
            </a:r>
            <a:br>
              <a:rPr b="1" i="0" lang="en-US" sz="3200" u="none" cap="none" strike="noStrike">
                <a:solidFill>
                  <a:srgbClr val="F9F9F9"/>
                </a:solidFill>
                <a:latin typeface="Merriweather"/>
                <a:ea typeface="Merriweather"/>
                <a:cs typeface="Merriweather"/>
                <a:sym typeface="Merriweather"/>
              </a:rPr>
            </a:br>
            <a:br>
              <a:rPr b="1" i="0" lang="en-US" sz="3200" u="none" cap="none" strike="noStrike">
                <a:solidFill>
                  <a:srgbClr val="F9F9F9"/>
                </a:solidFill>
                <a:latin typeface="Merriweather"/>
                <a:ea typeface="Merriweather"/>
                <a:cs typeface="Merriweather"/>
                <a:sym typeface="Merriweather"/>
              </a:rPr>
            </a:br>
            <a:br>
              <a:rPr b="1" i="0" lang="en-US" sz="3200" u="none" cap="none" strike="noStrike">
                <a:solidFill>
                  <a:srgbClr val="F9F9F9"/>
                </a:solidFill>
                <a:latin typeface="Merriweather"/>
                <a:ea typeface="Merriweather"/>
                <a:cs typeface="Merriweather"/>
                <a:sym typeface="Merriweather"/>
              </a:rPr>
            </a:br>
            <a:br>
              <a:rPr b="1" i="0" lang="en-US" sz="3200" u="none" cap="none" strike="noStrike">
                <a:solidFill>
                  <a:srgbClr val="F9F9F9"/>
                </a:solidFill>
                <a:latin typeface="Merriweather"/>
                <a:ea typeface="Merriweather"/>
                <a:cs typeface="Merriweather"/>
                <a:sym typeface="Merriweather"/>
              </a:rPr>
            </a:br>
            <a:r>
              <a:rPr b="1" i="0" lang="en-US" sz="2000" u="none" cap="none" strike="noStrike">
                <a:solidFill>
                  <a:srgbClr val="F9F9F9"/>
                </a:solidFill>
                <a:latin typeface="Merriweather"/>
                <a:ea typeface="Merriweather"/>
                <a:cs typeface="Merriweather"/>
                <a:sym typeface="Merriweather"/>
              </a:rPr>
              <a:t>Harvest Resource (2006)</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txBox="1"/>
          <p:nvPr>
            <p:ph type="title"/>
          </p:nvPr>
        </p:nvSpPr>
        <p:spPr>
          <a:xfrm>
            <a:off x="457200" y="7620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br>
              <a:rPr b="0" i="0" lang="en-US" sz="3780" u="none" cap="none" strike="noStrike">
                <a:solidFill>
                  <a:srgbClr val="F9F9F9"/>
                </a:solidFill>
                <a:latin typeface="Merriweather"/>
                <a:ea typeface="Merriweather"/>
                <a:cs typeface="Merriweather"/>
                <a:sym typeface="Merriweather"/>
              </a:rPr>
            </a:br>
          </a:p>
        </p:txBody>
      </p:sp>
      <p:pic>
        <p:nvPicPr>
          <p:cNvPr id="365" name="Shape 365"/>
          <p:cNvPicPr preferRelativeResize="0"/>
          <p:nvPr/>
        </p:nvPicPr>
        <p:blipFill>
          <a:blip r:embed="rId3">
            <a:alphaModFix/>
          </a:blip>
          <a:stretch>
            <a:fillRect/>
          </a:stretch>
        </p:blipFill>
        <p:spPr>
          <a:xfrm>
            <a:off x="2114549" y="1611625"/>
            <a:ext cx="4830899" cy="3907125"/>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pic>
        <p:nvPicPr>
          <p:cNvPr id="371" name="Shape 371"/>
          <p:cNvPicPr preferRelativeResize="0"/>
          <p:nvPr/>
        </p:nvPicPr>
        <p:blipFill>
          <a:blip r:embed="rId3">
            <a:alphaModFix/>
          </a:blip>
          <a:stretch>
            <a:fillRect/>
          </a:stretch>
        </p:blipFill>
        <p:spPr>
          <a:xfrm>
            <a:off x="4687600" y="1185875"/>
            <a:ext cx="2952750" cy="4259925"/>
          </a:xfrm>
          <a:prstGeom prst="rect">
            <a:avLst/>
          </a:prstGeom>
          <a:noFill/>
          <a:ln cap="flat" cmpd="sng" w="38100">
            <a:solidFill>
              <a:srgbClr val="78846A"/>
            </a:solidFill>
            <a:prstDash val="solid"/>
            <a:round/>
            <a:headEnd len="med" w="med" type="none"/>
            <a:tailEnd len="med" w="med" type="none"/>
          </a:ln>
        </p:spPr>
      </p:pic>
      <p:pic>
        <p:nvPicPr>
          <p:cNvPr id="372" name="Shape 372"/>
          <p:cNvPicPr preferRelativeResize="0"/>
          <p:nvPr/>
        </p:nvPicPr>
        <p:blipFill rotWithShape="1">
          <a:blip r:embed="rId4">
            <a:alphaModFix/>
          </a:blip>
          <a:srcRect b="50886" l="49487" r="0" t="-251"/>
          <a:stretch/>
        </p:blipFill>
        <p:spPr>
          <a:xfrm>
            <a:off x="1275650" y="1931762"/>
            <a:ext cx="2863425" cy="2768149"/>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p:nvPr/>
        </p:nvSpPr>
        <p:spPr>
          <a:xfrm>
            <a:off x="1371600" y="609600"/>
            <a:ext cx="2666999" cy="25908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
        <p:nvSpPr>
          <p:cNvPr id="379" name="Shape 379"/>
          <p:cNvSpPr/>
          <p:nvPr/>
        </p:nvSpPr>
        <p:spPr>
          <a:xfrm>
            <a:off x="4419600" y="1676400"/>
            <a:ext cx="3581399" cy="4254146"/>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pic>
        <p:nvPicPr>
          <p:cNvPr id="380" name="Shape 380"/>
          <p:cNvPicPr preferRelativeResize="0"/>
          <p:nvPr/>
        </p:nvPicPr>
        <p:blipFill>
          <a:blip r:embed="rId3">
            <a:alphaModFix/>
          </a:blip>
          <a:stretch>
            <a:fillRect/>
          </a:stretch>
        </p:blipFill>
        <p:spPr>
          <a:xfrm>
            <a:off x="1064825" y="609600"/>
            <a:ext cx="3086100" cy="2590800"/>
          </a:xfrm>
          <a:prstGeom prst="rect">
            <a:avLst/>
          </a:prstGeom>
          <a:noFill/>
          <a:ln cap="flat" cmpd="sng" w="38100">
            <a:solidFill>
              <a:srgbClr val="78846A"/>
            </a:solidFill>
            <a:prstDash val="solid"/>
            <a:round/>
            <a:headEnd len="med" w="med" type="none"/>
            <a:tailEnd len="med" w="med" type="none"/>
          </a:ln>
        </p:spPr>
      </p:pic>
      <p:pic>
        <p:nvPicPr>
          <p:cNvPr id="381" name="Shape 381"/>
          <p:cNvPicPr preferRelativeResize="0"/>
          <p:nvPr/>
        </p:nvPicPr>
        <p:blipFill>
          <a:blip r:embed="rId4">
            <a:alphaModFix/>
          </a:blip>
          <a:stretch>
            <a:fillRect/>
          </a:stretch>
        </p:blipFill>
        <p:spPr>
          <a:xfrm>
            <a:off x="4419600" y="1571275"/>
            <a:ext cx="3657600" cy="4359274"/>
          </a:xfrm>
          <a:prstGeom prst="rect">
            <a:avLst/>
          </a:prstGeom>
          <a:noFill/>
          <a:ln cap="flat" cmpd="sng" w="38100">
            <a:solidFill>
              <a:srgbClr val="78846A"/>
            </a:solidFill>
            <a:prstDash val="solid"/>
            <a:round/>
            <a:headEnd len="med" w="med" type="none"/>
            <a:tailEnd len="med" w="med" type="none"/>
          </a:ln>
        </p:spPr>
      </p:pic>
      <p:pic>
        <p:nvPicPr>
          <p:cNvPr id="382" name="Shape 382"/>
          <p:cNvPicPr preferRelativeResize="0"/>
          <p:nvPr/>
        </p:nvPicPr>
        <p:blipFill rotWithShape="1">
          <a:blip r:embed="rId5">
            <a:alphaModFix/>
          </a:blip>
          <a:srcRect b="0" l="-4406" r="24290" t="0"/>
          <a:stretch/>
        </p:blipFill>
        <p:spPr>
          <a:xfrm>
            <a:off x="914400" y="3541500"/>
            <a:ext cx="2991974" cy="2389049"/>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x="0" y="0"/>
          <a:ext cx="0" cy="0"/>
          <a:chOff x="0" y="0"/>
          <a:chExt cx="0" cy="0"/>
        </a:xfrm>
      </p:grpSpPr>
      <p:sp>
        <p:nvSpPr>
          <p:cNvPr id="388" name="Shape 388"/>
          <p:cNvSpPr/>
          <p:nvPr/>
        </p:nvSpPr>
        <p:spPr>
          <a:xfrm>
            <a:off x="1752600" y="838200"/>
            <a:ext cx="2666999" cy="25908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pic>
        <p:nvPicPr>
          <p:cNvPr id="389" name="Shape 389"/>
          <p:cNvPicPr preferRelativeResize="0"/>
          <p:nvPr/>
        </p:nvPicPr>
        <p:blipFill rotWithShape="1">
          <a:blip r:embed="rId3">
            <a:alphaModFix/>
          </a:blip>
          <a:srcRect b="0" l="0" r="24465" t="0"/>
          <a:stretch/>
        </p:blipFill>
        <p:spPr>
          <a:xfrm>
            <a:off x="1304925" y="707450"/>
            <a:ext cx="3114675" cy="2714625"/>
          </a:xfrm>
          <a:prstGeom prst="rect">
            <a:avLst/>
          </a:prstGeom>
          <a:noFill/>
          <a:ln cap="flat" cmpd="sng" w="38100">
            <a:solidFill>
              <a:srgbClr val="78846A"/>
            </a:solidFill>
            <a:prstDash val="solid"/>
            <a:round/>
            <a:headEnd len="med" w="med" type="none"/>
            <a:tailEnd len="med" w="med" type="none"/>
          </a:ln>
        </p:spPr>
      </p:pic>
      <p:pic>
        <p:nvPicPr>
          <p:cNvPr id="390" name="Shape 390"/>
          <p:cNvPicPr preferRelativeResize="0"/>
          <p:nvPr/>
        </p:nvPicPr>
        <p:blipFill>
          <a:blip r:embed="rId4">
            <a:alphaModFix/>
          </a:blip>
          <a:stretch>
            <a:fillRect/>
          </a:stretch>
        </p:blipFill>
        <p:spPr>
          <a:xfrm>
            <a:off x="1814500" y="3714775"/>
            <a:ext cx="2543175" cy="2714625"/>
          </a:xfrm>
          <a:prstGeom prst="rect">
            <a:avLst/>
          </a:prstGeom>
          <a:noFill/>
          <a:ln cap="flat" cmpd="sng" w="38100">
            <a:solidFill>
              <a:srgbClr val="78846A"/>
            </a:solidFill>
            <a:prstDash val="solid"/>
            <a:round/>
            <a:headEnd len="med" w="med" type="none"/>
            <a:tailEnd len="med" w="med" type="none"/>
          </a:ln>
        </p:spPr>
      </p:pic>
      <p:pic>
        <p:nvPicPr>
          <p:cNvPr id="391" name="Shape 391"/>
          <p:cNvPicPr preferRelativeResize="0"/>
          <p:nvPr/>
        </p:nvPicPr>
        <p:blipFill>
          <a:blip r:embed="rId5">
            <a:alphaModFix/>
          </a:blip>
          <a:stretch>
            <a:fillRect/>
          </a:stretch>
        </p:blipFill>
        <p:spPr>
          <a:xfrm>
            <a:off x="4669425" y="2735075"/>
            <a:ext cx="2895600" cy="2114550"/>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sp>
        <p:nvSpPr>
          <p:cNvPr id="397" name="Shape 397"/>
          <p:cNvSpPr/>
          <p:nvPr/>
        </p:nvSpPr>
        <p:spPr>
          <a:xfrm>
            <a:off x="914400" y="1371600"/>
            <a:ext cx="2286000" cy="2150379"/>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
        <p:nvSpPr>
          <p:cNvPr id="398" name="Shape 398"/>
          <p:cNvSpPr/>
          <p:nvPr/>
        </p:nvSpPr>
        <p:spPr>
          <a:xfrm>
            <a:off x="3352800" y="1619249"/>
            <a:ext cx="1219199" cy="1845579"/>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
        <p:nvSpPr>
          <p:cNvPr id="399" name="Shape 399"/>
          <p:cNvSpPr/>
          <p:nvPr/>
        </p:nvSpPr>
        <p:spPr>
          <a:xfrm>
            <a:off x="5029200" y="1229858"/>
            <a:ext cx="1676399" cy="121693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pic>
        <p:nvPicPr>
          <p:cNvPr id="400" name="Shape 400"/>
          <p:cNvPicPr preferRelativeResize="0"/>
          <p:nvPr/>
        </p:nvPicPr>
        <p:blipFill>
          <a:blip r:embed="rId3">
            <a:alphaModFix/>
          </a:blip>
          <a:stretch>
            <a:fillRect/>
          </a:stretch>
        </p:blipFill>
        <p:spPr>
          <a:xfrm>
            <a:off x="1371600" y="3843737"/>
            <a:ext cx="3200400" cy="2409825"/>
          </a:xfrm>
          <a:prstGeom prst="rect">
            <a:avLst/>
          </a:prstGeom>
          <a:noFill/>
          <a:ln cap="flat" cmpd="sng" w="38100">
            <a:solidFill>
              <a:srgbClr val="78846A"/>
            </a:solidFill>
            <a:prstDash val="solid"/>
            <a:round/>
            <a:headEnd len="med" w="med" type="none"/>
            <a:tailEnd len="med" w="med" type="none"/>
          </a:ln>
        </p:spPr>
      </p:pic>
      <p:pic>
        <p:nvPicPr>
          <p:cNvPr id="401" name="Shape 401"/>
          <p:cNvPicPr preferRelativeResize="0"/>
          <p:nvPr/>
        </p:nvPicPr>
        <p:blipFill>
          <a:blip r:embed="rId4">
            <a:alphaModFix/>
          </a:blip>
          <a:stretch>
            <a:fillRect/>
          </a:stretch>
        </p:blipFill>
        <p:spPr>
          <a:xfrm>
            <a:off x="3400425" y="1505824"/>
            <a:ext cx="1123950" cy="2016150"/>
          </a:xfrm>
          <a:prstGeom prst="rect">
            <a:avLst/>
          </a:prstGeom>
          <a:noFill/>
          <a:ln cap="flat" cmpd="sng" w="38100">
            <a:solidFill>
              <a:srgbClr val="78846A"/>
            </a:solidFill>
            <a:prstDash val="solid"/>
            <a:round/>
            <a:headEnd len="med" w="med" type="none"/>
            <a:tailEnd len="med" w="med" type="none"/>
          </a:ln>
        </p:spPr>
      </p:pic>
      <p:pic>
        <p:nvPicPr>
          <p:cNvPr id="402" name="Shape 402"/>
          <p:cNvPicPr preferRelativeResize="0"/>
          <p:nvPr/>
        </p:nvPicPr>
        <p:blipFill>
          <a:blip r:embed="rId5">
            <a:alphaModFix/>
          </a:blip>
          <a:stretch>
            <a:fillRect/>
          </a:stretch>
        </p:blipFill>
        <p:spPr>
          <a:xfrm>
            <a:off x="5081150" y="1229850"/>
            <a:ext cx="1866900" cy="1246649"/>
          </a:xfrm>
          <a:prstGeom prst="rect">
            <a:avLst/>
          </a:prstGeom>
          <a:noFill/>
          <a:ln cap="flat" cmpd="sng" w="38100">
            <a:solidFill>
              <a:srgbClr val="78846A"/>
            </a:solidFill>
            <a:prstDash val="solid"/>
            <a:round/>
            <a:headEnd len="med" w="med" type="none"/>
            <a:tailEnd len="med" w="med" type="none"/>
          </a:ln>
        </p:spPr>
      </p:pic>
      <p:pic>
        <p:nvPicPr>
          <p:cNvPr id="403" name="Shape 403"/>
          <p:cNvPicPr preferRelativeResize="0"/>
          <p:nvPr/>
        </p:nvPicPr>
        <p:blipFill rotWithShape="1">
          <a:blip r:embed="rId6">
            <a:alphaModFix/>
          </a:blip>
          <a:srcRect b="0" l="0" r="49776" t="47867"/>
          <a:stretch/>
        </p:blipFill>
        <p:spPr>
          <a:xfrm>
            <a:off x="650999" y="1145900"/>
            <a:ext cx="2549400" cy="2409824"/>
          </a:xfrm>
          <a:prstGeom prst="rect">
            <a:avLst/>
          </a:prstGeom>
          <a:noFill/>
          <a:ln cap="flat" cmpd="sng" w="38100">
            <a:solidFill>
              <a:srgbClr val="78846A"/>
            </a:solidFill>
            <a:prstDash val="solid"/>
            <a:round/>
            <a:headEnd len="med" w="med" type="none"/>
            <a:tailEnd len="med" w="med" type="none"/>
          </a:ln>
        </p:spPr>
      </p:pic>
      <p:pic>
        <p:nvPicPr>
          <p:cNvPr id="404" name="Shape 404"/>
          <p:cNvPicPr preferRelativeResize="0"/>
          <p:nvPr/>
        </p:nvPicPr>
        <p:blipFill rotWithShape="1">
          <a:blip r:embed="rId7">
            <a:alphaModFix/>
          </a:blip>
          <a:srcRect b="755" l="51547" r="1061" t="49879"/>
          <a:stretch/>
        </p:blipFill>
        <p:spPr>
          <a:xfrm>
            <a:off x="5437200" y="2873225"/>
            <a:ext cx="3200400" cy="3477749"/>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idx="1" type="body"/>
          </p:nvPr>
        </p:nvSpPr>
        <p:spPr>
          <a:xfrm>
            <a:off x="457200" y="1524000"/>
            <a:ext cx="8229600" cy="4572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2"/>
              </a:buClr>
              <a:buSzPct val="25000"/>
              <a:buFont typeface="Noto Sans Symbols"/>
              <a:buNone/>
            </a:pPr>
            <a:r>
              <a:t/>
            </a:r>
            <a:endParaRPr b="0" i="1" sz="2600" u="none" cap="none" strike="noStrike">
              <a:solidFill>
                <a:schemeClr val="lt1"/>
              </a:solidFill>
              <a:latin typeface="Merriweather"/>
              <a:ea typeface="Merriweather"/>
              <a:cs typeface="Merriweather"/>
              <a:sym typeface="Merriweather"/>
            </a:endParaRPr>
          </a:p>
          <a:p>
            <a:pPr indent="0" lvl="0" marL="0" marR="0" rtl="0" algn="l">
              <a:spcBef>
                <a:spcPts val="600"/>
              </a:spcBef>
              <a:buClr>
                <a:schemeClr val="accent2"/>
              </a:buClr>
              <a:buSzPct val="25000"/>
              <a:buFont typeface="Noto Sans Symbols"/>
              <a:buNone/>
            </a:pPr>
            <a:r>
              <a:rPr b="0" i="1" lang="en-US" sz="2600" u="none" cap="none" strike="noStrike">
                <a:solidFill>
                  <a:schemeClr val="lt1"/>
                </a:solidFill>
                <a:latin typeface="Merriweather"/>
                <a:ea typeface="Merriweather"/>
                <a:cs typeface="Merriweather"/>
                <a:sym typeface="Merriweather"/>
              </a:rPr>
              <a:t>The Early Childhood curriculum has a profound and long term effect on how children learn and, just as important, on how they enjoy the process.</a:t>
            </a:r>
          </a:p>
          <a:p>
            <a:pPr indent="0" lvl="0" marL="0" marR="0" rtl="0" algn="l">
              <a:spcBef>
                <a:spcPts val="600"/>
              </a:spcBef>
              <a:buClr>
                <a:schemeClr val="accent2"/>
              </a:buClr>
              <a:buSzPct val="25000"/>
              <a:buFont typeface="Noto Sans Symbols"/>
              <a:buNone/>
            </a:pPr>
            <a:r>
              <a:t/>
            </a:r>
            <a:endParaRPr b="0" i="1" sz="2600" u="none" cap="none" strike="noStrike">
              <a:solidFill>
                <a:schemeClr val="lt1"/>
              </a:solidFill>
              <a:latin typeface="Merriweather"/>
              <a:ea typeface="Merriweather"/>
              <a:cs typeface="Merriweather"/>
              <a:sym typeface="Merriweather"/>
            </a:endParaRPr>
          </a:p>
          <a:p>
            <a:pPr indent="0" lvl="0" marL="0" marR="0" rtl="0" algn="l">
              <a:spcBef>
                <a:spcPts val="600"/>
              </a:spcBef>
              <a:buClr>
                <a:schemeClr val="accent2"/>
              </a:buClr>
              <a:buSzPct val="25000"/>
              <a:buFont typeface="Noto Sans Symbols"/>
              <a:buNone/>
            </a:pPr>
            <a:r>
              <a:t/>
            </a:r>
            <a:endParaRPr b="0" i="0" sz="2600" u="none" cap="none" strike="noStrike">
              <a:solidFill>
                <a:schemeClr val="lt1"/>
              </a:solidFill>
              <a:latin typeface="Merriweather"/>
              <a:ea typeface="Merriweather"/>
              <a:cs typeface="Merriweather"/>
              <a:sym typeface="Merriweather"/>
            </a:endParaRPr>
          </a:p>
          <a:p>
            <a:pPr indent="-274320" lvl="0" marL="274320" marR="0" rtl="0" algn="l">
              <a:spcBef>
                <a:spcPts val="600"/>
              </a:spcBef>
              <a:buClr>
                <a:schemeClr val="accent2"/>
              </a:buClr>
              <a:buSzPct val="85000"/>
              <a:buFont typeface="Noto Sans Symbols"/>
              <a:buNone/>
            </a:pPr>
            <a:r>
              <a:t/>
            </a:r>
            <a:endParaRPr b="0" i="0" sz="2600" u="none" cap="none" strike="noStrike">
              <a:solidFill>
                <a:schemeClr val="lt1"/>
              </a:solidFill>
              <a:latin typeface="Merriweather"/>
              <a:ea typeface="Merriweather"/>
              <a:cs typeface="Merriweather"/>
              <a:sym typeface="Merriweather"/>
            </a:endParaRPr>
          </a:p>
          <a:p>
            <a:pPr indent="-274320" lvl="0" marL="274320" marR="0" rtl="0" algn="l">
              <a:spcBef>
                <a:spcPts val="600"/>
              </a:spcBef>
              <a:buClr>
                <a:schemeClr val="accent2"/>
              </a:buClr>
              <a:buSzPct val="85000"/>
              <a:buFont typeface="Noto Sans Symbols"/>
              <a:buNone/>
            </a:pPr>
            <a:r>
              <a:t/>
            </a:r>
            <a:endParaRPr b="0" i="0" sz="2600" u="none" cap="none" strike="noStrike">
              <a:solidFill>
                <a:schemeClr val="lt1"/>
              </a:solidFill>
              <a:latin typeface="Merriweather"/>
              <a:ea typeface="Merriweather"/>
              <a:cs typeface="Merriweather"/>
              <a:sym typeface="Merriweather"/>
            </a:endParaRPr>
          </a:p>
          <a:p>
            <a:pPr indent="-274320" lvl="0" marL="274320" marR="0" rtl="0" algn="l">
              <a:spcBef>
                <a:spcPts val="600"/>
              </a:spcBef>
              <a:buClr>
                <a:schemeClr val="accent2"/>
              </a:buClr>
              <a:buSzPct val="85000"/>
              <a:buFont typeface="Noto Sans Symbols"/>
              <a:buNone/>
            </a:pPr>
            <a:r>
              <a:t/>
            </a:r>
            <a:endParaRPr b="0" i="0" sz="2600" u="none" cap="none" strike="noStrike">
              <a:solidFill>
                <a:schemeClr val="lt1"/>
              </a:solidFill>
              <a:latin typeface="Merriweather"/>
              <a:ea typeface="Merriweather"/>
              <a:cs typeface="Merriweather"/>
              <a:sym typeface="Merriweather"/>
            </a:endParaRPr>
          </a:p>
        </p:txBody>
      </p:sp>
      <p:sp>
        <p:nvSpPr>
          <p:cNvPr id="411" name="Shape 411"/>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Emergent Curriculum</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x="0" y="0"/>
          <a:ext cx="0" cy="0"/>
          <a:chOff x="0" y="0"/>
          <a:chExt cx="0" cy="0"/>
        </a:xfrm>
      </p:grpSpPr>
      <p:sp>
        <p:nvSpPr>
          <p:cNvPr id="417" name="Shape 417"/>
          <p:cNvSpPr/>
          <p:nvPr/>
        </p:nvSpPr>
        <p:spPr>
          <a:xfrm>
            <a:off x="533400" y="457200"/>
            <a:ext cx="8153399" cy="175432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3600" u="none" cap="none" strike="noStrike">
                <a:solidFill>
                  <a:schemeClr val="lt1"/>
                </a:solidFill>
                <a:latin typeface="Merriweather"/>
                <a:ea typeface="Merriweather"/>
                <a:cs typeface="Merriweather"/>
                <a:sym typeface="Merriweather"/>
              </a:rPr>
              <a:t>A Culture of Collaboration and Provocation</a:t>
            </a:r>
          </a:p>
          <a:p>
            <a:pPr indent="0" lvl="0" marL="0" marR="0" rtl="0" algn="l">
              <a:spcBef>
                <a:spcPts val="0"/>
              </a:spcBef>
              <a:buNone/>
            </a:pPr>
            <a:r>
              <a:t/>
            </a:r>
            <a:endParaRPr b="0" i="0" sz="3600" u="none" cap="none" strike="noStrike">
              <a:solidFill>
                <a:schemeClr val="lt1"/>
              </a:solidFill>
              <a:latin typeface="Merriweather"/>
              <a:ea typeface="Merriweather"/>
              <a:cs typeface="Merriweather"/>
              <a:sym typeface="Merriweather"/>
            </a:endParaRPr>
          </a:p>
        </p:txBody>
      </p:sp>
      <p:pic>
        <p:nvPicPr>
          <p:cNvPr id="418" name="Shape 418"/>
          <p:cNvPicPr preferRelativeResize="0"/>
          <p:nvPr/>
        </p:nvPicPr>
        <p:blipFill>
          <a:blip r:embed="rId3">
            <a:alphaModFix/>
          </a:blip>
          <a:stretch>
            <a:fillRect/>
          </a:stretch>
        </p:blipFill>
        <p:spPr>
          <a:xfrm>
            <a:off x="695325" y="2276100"/>
            <a:ext cx="3224750" cy="2152650"/>
          </a:xfrm>
          <a:prstGeom prst="rect">
            <a:avLst/>
          </a:prstGeom>
          <a:noFill/>
          <a:ln cap="flat" cmpd="sng" w="38100">
            <a:solidFill>
              <a:srgbClr val="78846A"/>
            </a:solidFill>
            <a:prstDash val="solid"/>
            <a:round/>
            <a:headEnd len="med" w="med" type="none"/>
            <a:tailEnd len="med" w="med" type="none"/>
          </a:ln>
        </p:spPr>
      </p:pic>
      <p:pic>
        <p:nvPicPr>
          <p:cNvPr id="419" name="Shape 419"/>
          <p:cNvPicPr preferRelativeResize="0"/>
          <p:nvPr/>
        </p:nvPicPr>
        <p:blipFill>
          <a:blip r:embed="rId4">
            <a:alphaModFix/>
          </a:blip>
          <a:stretch>
            <a:fillRect/>
          </a:stretch>
        </p:blipFill>
        <p:spPr>
          <a:xfrm>
            <a:off x="4435250" y="2131324"/>
            <a:ext cx="3224750" cy="3995949"/>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498475" y="404812"/>
            <a:ext cx="8578850" cy="1439862"/>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Arial"/>
              <a:buNone/>
            </a:pPr>
            <a:r>
              <a:rPr b="0" i="0" lang="en-US" sz="3240" u="none" cap="none" strike="noStrike">
                <a:solidFill>
                  <a:srgbClr val="F9F9F9"/>
                </a:solidFill>
                <a:latin typeface="Arial"/>
                <a:ea typeface="Arial"/>
                <a:cs typeface="Arial"/>
                <a:sym typeface="Arial"/>
              </a:rPr>
              <a:t>Experiencing great difficulty in one</a:t>
            </a:r>
            <a:br>
              <a:rPr b="0" i="0" lang="en-US" sz="3240" u="none" cap="none" strike="noStrike">
                <a:solidFill>
                  <a:srgbClr val="F9F9F9"/>
                </a:solidFill>
                <a:latin typeface="Arial"/>
                <a:ea typeface="Arial"/>
                <a:cs typeface="Arial"/>
                <a:sym typeface="Arial"/>
              </a:rPr>
            </a:br>
            <a:r>
              <a:rPr b="0" i="0" lang="en-US" sz="3240" u="none" cap="none" strike="noStrike">
                <a:solidFill>
                  <a:srgbClr val="F9F9F9"/>
                </a:solidFill>
                <a:latin typeface="Arial"/>
                <a:ea typeface="Arial"/>
                <a:cs typeface="Arial"/>
                <a:sym typeface="Arial"/>
              </a:rPr>
              <a:t>or more and two or more areas</a:t>
            </a:r>
            <a:br>
              <a:rPr b="0" i="0" lang="en-US" sz="3240" u="none" cap="none" strike="noStrike">
                <a:solidFill>
                  <a:srgbClr val="F9F9F9"/>
                </a:solidFill>
                <a:latin typeface="Arial"/>
                <a:ea typeface="Arial"/>
                <a:cs typeface="Arial"/>
                <a:sym typeface="Arial"/>
              </a:rPr>
            </a:br>
            <a:r>
              <a:rPr b="0" i="0" lang="en-US" sz="3240" u="none" cap="none" strike="noStrike">
                <a:solidFill>
                  <a:srgbClr val="F9F9F9"/>
                </a:solidFill>
                <a:latin typeface="Arial"/>
                <a:ea typeface="Arial"/>
                <a:cs typeface="Arial"/>
                <a:sym typeface="Arial"/>
              </a:rPr>
              <a:t>of development</a:t>
            </a:r>
          </a:p>
        </p:txBody>
      </p:sp>
      <p:pic>
        <p:nvPicPr>
          <p:cNvPr id="192" name="Shape 192"/>
          <p:cNvPicPr preferRelativeResize="0"/>
          <p:nvPr/>
        </p:nvPicPr>
        <p:blipFill rotWithShape="1">
          <a:blip r:embed="rId3">
            <a:alphaModFix/>
          </a:blip>
          <a:srcRect b="0" l="0" r="0" t="26297"/>
          <a:stretch/>
        </p:blipFill>
        <p:spPr>
          <a:xfrm>
            <a:off x="684150" y="2269075"/>
            <a:ext cx="7775700" cy="2507399"/>
          </a:xfrm>
          <a:prstGeom prst="rect">
            <a:avLst/>
          </a:prstGeom>
          <a:noFill/>
          <a:ln>
            <a:noFill/>
          </a:ln>
        </p:spPr>
      </p:pic>
      <p:sp>
        <p:nvSpPr>
          <p:cNvPr id="193" name="Shape 193"/>
          <p:cNvSpPr txBox="1"/>
          <p:nvPr/>
        </p:nvSpPr>
        <p:spPr>
          <a:xfrm>
            <a:off x="971550" y="5435600"/>
            <a:ext cx="7632699" cy="646112"/>
          </a:xfrm>
          <a:prstGeom prst="rect">
            <a:avLst/>
          </a:prstGeom>
          <a:noFill/>
          <a:ln>
            <a:noFill/>
          </a:ln>
        </p:spPr>
        <p:txBody>
          <a:bodyPr anchorCtr="0" anchor="t" bIns="45700" lIns="91425" rIns="91425" tIns="45700">
            <a:noAutofit/>
          </a:bodyPr>
          <a:lstStyle/>
          <a:p>
            <a:pPr indent="0" lvl="0" marL="0" marR="0" rtl="0" algn="l">
              <a:spcBef>
                <a:spcPts val="0"/>
              </a:spcBef>
              <a:buClr>
                <a:schemeClr val="lt1"/>
              </a:buClr>
              <a:buSzPct val="25000"/>
              <a:buFont typeface="Arial"/>
              <a:buNone/>
            </a:pPr>
            <a:r>
              <a:rPr b="0" i="0" lang="en-US" sz="1800" u="none" cap="none" strike="noStrike">
                <a:solidFill>
                  <a:schemeClr val="lt1"/>
                </a:solidFill>
                <a:latin typeface="Arial"/>
                <a:ea typeface="Arial"/>
                <a:cs typeface="Arial"/>
                <a:sym typeface="Arial"/>
              </a:rPr>
              <a:t>Source: ECMap Early Development Instrument,</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baseline results, April 2014</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sp>
        <p:nvSpPr>
          <p:cNvPr id="425" name="Shape 425"/>
          <p:cNvSpPr txBox="1"/>
          <p:nvPr>
            <p:ph idx="1" type="body"/>
          </p:nvPr>
        </p:nvSpPr>
        <p:spPr>
          <a:xfrm>
            <a:off x="457200" y="2590800"/>
            <a:ext cx="8229600" cy="4572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2"/>
              </a:buClr>
              <a:buSzPct val="25000"/>
              <a:buFont typeface="Noto Sans Symbols"/>
              <a:buNone/>
            </a:pPr>
            <a:r>
              <a:rPr b="0" i="1" lang="en-US" sz="2600" u="none" cap="none" strike="noStrike">
                <a:solidFill>
                  <a:schemeClr val="lt1"/>
                </a:solidFill>
                <a:latin typeface="Merriweather"/>
                <a:ea typeface="Merriweather"/>
                <a:cs typeface="Merriweather"/>
                <a:sym typeface="Merriweather"/>
              </a:rPr>
              <a:t>Making Learning and Learners Visible – the practice of observing, recording, interpreting, and sharing the processes and products of learning through a variety of media in order to deepen and extend that learning.  </a:t>
            </a:r>
          </a:p>
          <a:p>
            <a:pPr indent="0" lvl="0" marL="0" marR="0" rtl="0" algn="l">
              <a:spcBef>
                <a:spcPts val="600"/>
              </a:spcBef>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							MLV (2005)</a:t>
            </a:r>
          </a:p>
          <a:p>
            <a:pPr indent="0" lvl="0" marL="0" marR="0" rtl="0" algn="l">
              <a:spcBef>
                <a:spcPts val="600"/>
              </a:spcBef>
              <a:buClr>
                <a:schemeClr val="accent2"/>
              </a:buClr>
              <a:buSzPct val="25000"/>
              <a:buFont typeface="Noto Sans Symbols"/>
              <a:buNone/>
            </a:pPr>
            <a:r>
              <a:t/>
            </a:r>
            <a:endParaRPr b="0" i="0" sz="2600" u="none" cap="none" strike="noStrike">
              <a:solidFill>
                <a:schemeClr val="lt1"/>
              </a:solidFill>
              <a:latin typeface="Merriweather"/>
              <a:ea typeface="Merriweather"/>
              <a:cs typeface="Merriweather"/>
              <a:sym typeface="Merriweather"/>
            </a:endParaRPr>
          </a:p>
          <a:p>
            <a:pPr indent="0" lvl="0" marL="0" marR="0" rtl="0" algn="l">
              <a:spcBef>
                <a:spcPts val="600"/>
              </a:spcBef>
              <a:buClr>
                <a:schemeClr val="accent2"/>
              </a:buClr>
              <a:buSzPct val="25000"/>
              <a:buFont typeface="Noto Sans Symbols"/>
              <a:buNone/>
            </a:pPr>
            <a:r>
              <a:t/>
            </a:r>
            <a:endParaRPr b="0" i="0" sz="2600" u="none" cap="none" strike="noStrike">
              <a:solidFill>
                <a:schemeClr val="lt1"/>
              </a:solidFill>
              <a:latin typeface="Merriweather"/>
              <a:ea typeface="Merriweather"/>
              <a:cs typeface="Merriweather"/>
              <a:sym typeface="Merriweather"/>
            </a:endParaRPr>
          </a:p>
        </p:txBody>
      </p:sp>
      <p:sp>
        <p:nvSpPr>
          <p:cNvPr id="426" name="Shape 426"/>
          <p:cNvSpPr txBox="1"/>
          <p:nvPr>
            <p:ph type="title"/>
          </p:nvPr>
        </p:nvSpPr>
        <p:spPr>
          <a:xfrm>
            <a:off x="457200" y="4572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3780" u="none" cap="none" strike="noStrike">
                <a:solidFill>
                  <a:srgbClr val="F9F9F9"/>
                </a:solidFill>
                <a:latin typeface="Merriweather"/>
                <a:ea typeface="Merriweather"/>
                <a:cs typeface="Merriweather"/>
                <a:sym typeface="Merriweather"/>
              </a:rPr>
              <a:t>Documentation</a:t>
            </a:r>
            <a:r>
              <a:rPr b="0" i="1" lang="en-US" sz="3780" u="none" cap="none" strike="noStrike">
                <a:solidFill>
                  <a:srgbClr val="F9F9F9"/>
                </a:solidFill>
                <a:latin typeface="Merriweather"/>
                <a:ea typeface="Merriweather"/>
                <a:cs typeface="Merriweather"/>
                <a:sym typeface="Merriweather"/>
              </a:rPr>
              <a:t>  </a:t>
            </a:r>
            <a:br>
              <a:rPr b="0" i="1" lang="en-US" sz="3780" u="none" cap="none" strike="noStrike">
                <a:solidFill>
                  <a:srgbClr val="F9F9F9"/>
                </a:solidFill>
                <a:latin typeface="Merriweather"/>
                <a:ea typeface="Merriweather"/>
                <a:cs typeface="Merriweather"/>
                <a:sym typeface="Merriweather"/>
              </a:rPr>
            </a:b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nvSpPr>
        <p:spPr>
          <a:xfrm>
            <a:off x="816375" y="445750"/>
            <a:ext cx="5640300" cy="646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3600" u="none" cap="none" strike="noStrike">
                <a:solidFill>
                  <a:schemeClr val="lt1"/>
                </a:solidFill>
                <a:latin typeface="Merriweather"/>
                <a:ea typeface="Merriweather"/>
                <a:cs typeface="Merriweather"/>
                <a:sym typeface="Merriweather"/>
              </a:rPr>
              <a:t>Features of Documentation</a:t>
            </a:r>
          </a:p>
        </p:txBody>
      </p:sp>
      <p:sp>
        <p:nvSpPr>
          <p:cNvPr id="433" name="Shape 433"/>
          <p:cNvSpPr/>
          <p:nvPr/>
        </p:nvSpPr>
        <p:spPr>
          <a:xfrm>
            <a:off x="1295400" y="1752599"/>
            <a:ext cx="6400799" cy="41910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pic>
        <p:nvPicPr>
          <p:cNvPr id="434" name="Shape 434"/>
          <p:cNvPicPr preferRelativeResize="0"/>
          <p:nvPr/>
        </p:nvPicPr>
        <p:blipFill>
          <a:blip r:embed="rId3">
            <a:alphaModFix/>
          </a:blip>
          <a:stretch>
            <a:fillRect/>
          </a:stretch>
        </p:blipFill>
        <p:spPr>
          <a:xfrm>
            <a:off x="1025700" y="1795740"/>
            <a:ext cx="6670500" cy="4632285"/>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x="0" y="0"/>
          <a:ext cx="0" cy="0"/>
          <a:chOff x="0" y="0"/>
          <a:chExt cx="0" cy="0"/>
        </a:xfrm>
      </p:grpSpPr>
      <p:pic>
        <p:nvPicPr>
          <p:cNvPr id="439" name="Shape 439"/>
          <p:cNvPicPr preferRelativeResize="0"/>
          <p:nvPr/>
        </p:nvPicPr>
        <p:blipFill rotWithShape="1">
          <a:blip r:embed="rId3">
            <a:alphaModFix/>
          </a:blip>
          <a:srcRect b="0" l="0" r="0" t="0"/>
          <a:stretch/>
        </p:blipFill>
        <p:spPr>
          <a:xfrm rot="5400000">
            <a:off x="1672444" y="-224643"/>
            <a:ext cx="5670526" cy="733901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pic>
        <p:nvPicPr>
          <p:cNvPr id="445" name="Shape 445"/>
          <p:cNvPicPr preferRelativeResize="0"/>
          <p:nvPr/>
        </p:nvPicPr>
        <p:blipFill rotWithShape="1">
          <a:blip r:embed="rId3">
            <a:alphaModFix/>
          </a:blip>
          <a:srcRect b="0" l="0" r="0" t="0"/>
          <a:stretch/>
        </p:blipFill>
        <p:spPr>
          <a:xfrm>
            <a:off x="1909763" y="528637"/>
            <a:ext cx="5324474" cy="5800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pic>
        <p:nvPicPr>
          <p:cNvPr id="451" name="Shape 451"/>
          <p:cNvPicPr preferRelativeResize="0"/>
          <p:nvPr/>
        </p:nvPicPr>
        <p:blipFill rotWithShape="1">
          <a:blip r:embed="rId3">
            <a:alphaModFix/>
          </a:blip>
          <a:srcRect b="0" l="0" r="0" t="0"/>
          <a:stretch/>
        </p:blipFill>
        <p:spPr>
          <a:xfrm>
            <a:off x="457200" y="838200"/>
            <a:ext cx="8255280" cy="51006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5" name="Shape 455"/>
        <p:cNvGrpSpPr/>
        <p:nvPr/>
      </p:nvGrpSpPr>
      <p:grpSpPr>
        <a:xfrm>
          <a:off x="0" y="0"/>
          <a:ext cx="0" cy="0"/>
          <a:chOff x="0" y="0"/>
          <a:chExt cx="0" cy="0"/>
        </a:xfrm>
      </p:grpSpPr>
      <p:sp>
        <p:nvSpPr>
          <p:cNvPr id="456" name="Shape 456"/>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r>
              <a:rPr b="0" i="0" lang="en-US" sz="3780" u="none" cap="none" strike="noStrike">
                <a:solidFill>
                  <a:srgbClr val="F9F9F9"/>
                </a:solidFill>
                <a:latin typeface="Merriweather"/>
                <a:ea typeface="Merriweather"/>
                <a:cs typeface="Merriweather"/>
                <a:sym typeface="Merriweather"/>
              </a:rPr>
              <a:t>Planning for the Early Years </a:t>
            </a:r>
            <a:br>
              <a:rPr b="0" i="0" lang="en-US" sz="3780" u="none" cap="none" strike="noStrike">
                <a:solidFill>
                  <a:srgbClr val="F9F9F9"/>
                </a:solidFill>
                <a:latin typeface="Merriweather"/>
                <a:ea typeface="Merriweather"/>
                <a:cs typeface="Merriweather"/>
                <a:sym typeface="Merriweather"/>
              </a:rPr>
            </a:br>
            <a:r>
              <a:rPr b="0" i="0" lang="en-US" sz="3780" u="none" cap="none" strike="noStrike">
                <a:solidFill>
                  <a:srgbClr val="F9F9F9"/>
                </a:solidFill>
                <a:latin typeface="Merriweather"/>
                <a:ea typeface="Merriweather"/>
                <a:cs typeface="Merriweather"/>
                <a:sym typeface="Merriweather"/>
              </a:rPr>
              <a:t>ELP           K          Beyond</a:t>
            </a:r>
          </a:p>
        </p:txBody>
      </p:sp>
      <p:pic>
        <p:nvPicPr>
          <p:cNvPr id="457" name="Shape 457"/>
          <p:cNvPicPr preferRelativeResize="0"/>
          <p:nvPr/>
        </p:nvPicPr>
        <p:blipFill rotWithShape="1">
          <a:blip r:embed="rId3">
            <a:alphaModFix/>
          </a:blip>
          <a:srcRect b="0" l="0" r="0" t="0"/>
          <a:stretch/>
        </p:blipFill>
        <p:spPr>
          <a:xfrm>
            <a:off x="1295400" y="1524000"/>
            <a:ext cx="6248399" cy="4489252"/>
          </a:xfrm>
          <a:prstGeom prst="rect">
            <a:avLst/>
          </a:prstGeom>
          <a:noFill/>
          <a:ln>
            <a:noFill/>
          </a:ln>
        </p:spPr>
      </p:pic>
      <p:cxnSp>
        <p:nvCxnSpPr>
          <p:cNvPr id="458" name="Shape 458"/>
          <p:cNvCxnSpPr/>
          <p:nvPr/>
        </p:nvCxnSpPr>
        <p:spPr>
          <a:xfrm>
            <a:off x="3048000" y="990600"/>
            <a:ext cx="685799" cy="0"/>
          </a:xfrm>
          <a:prstGeom prst="straightConnector1">
            <a:avLst/>
          </a:prstGeom>
          <a:noFill/>
          <a:ln cap="flat" cmpd="sng" w="12700">
            <a:solidFill>
              <a:schemeClr val="accent1"/>
            </a:solidFill>
            <a:prstDash val="solid"/>
            <a:round/>
            <a:headEnd len="med" w="med" type="none"/>
            <a:tailEnd len="lg" w="lg" type="stealth"/>
          </a:ln>
        </p:spPr>
      </p:cxnSp>
      <p:cxnSp>
        <p:nvCxnSpPr>
          <p:cNvPr id="459" name="Shape 459"/>
          <p:cNvCxnSpPr/>
          <p:nvPr/>
        </p:nvCxnSpPr>
        <p:spPr>
          <a:xfrm>
            <a:off x="4899675" y="990590"/>
            <a:ext cx="685800" cy="0"/>
          </a:xfrm>
          <a:prstGeom prst="straightConnector1">
            <a:avLst/>
          </a:prstGeom>
          <a:noFill/>
          <a:ln cap="flat" cmpd="sng" w="12700">
            <a:solidFill>
              <a:schemeClr val="accent1"/>
            </a:solidFill>
            <a:prstDash val="solid"/>
            <a:round/>
            <a:headEnd len="med" w="med" type="none"/>
            <a:tailEnd len="lg" w="lg" type="stealth"/>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3" name="Shape 463"/>
        <p:cNvGrpSpPr/>
        <p:nvPr/>
      </p:nvGrpSpPr>
      <p:grpSpPr>
        <a:xfrm>
          <a:off x="0" y="0"/>
          <a:ext cx="0" cy="0"/>
          <a:chOff x="0" y="0"/>
          <a:chExt cx="0" cy="0"/>
        </a:xfrm>
      </p:grpSpPr>
      <p:sp>
        <p:nvSpPr>
          <p:cNvPr id="464" name="Shape 464"/>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Assessment - Portfolios</a:t>
            </a:r>
          </a:p>
        </p:txBody>
      </p:sp>
      <p:pic>
        <p:nvPicPr>
          <p:cNvPr descr="http://ts1.mm.bing.net/th?&amp;id=HN.608001347468726062&amp;w=300&amp;h=300&amp;c=0&amp;pid=1.9&amp;rs=0&amp;p=0" id="465" name="Shape 465"/>
          <p:cNvPicPr preferRelativeResize="0"/>
          <p:nvPr/>
        </p:nvPicPr>
        <p:blipFill rotWithShape="1">
          <a:blip r:embed="rId3">
            <a:alphaModFix/>
          </a:blip>
          <a:srcRect b="0" l="0" r="0" t="0"/>
          <a:stretch/>
        </p:blipFill>
        <p:spPr>
          <a:xfrm>
            <a:off x="4267200" y="2286000"/>
            <a:ext cx="3390900" cy="3390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9" name="Shape 469"/>
        <p:cNvGrpSpPr/>
        <p:nvPr/>
      </p:nvGrpSpPr>
      <p:grpSpPr>
        <a:xfrm>
          <a:off x="0" y="0"/>
          <a:ext cx="0" cy="0"/>
          <a:chOff x="0" y="0"/>
          <a:chExt cx="0" cy="0"/>
        </a:xfrm>
      </p:grpSpPr>
      <p:sp>
        <p:nvSpPr>
          <p:cNvPr id="470" name="Shape 470"/>
          <p:cNvSpPr txBox="1"/>
          <p:nvPr>
            <p:ph idx="1" type="body"/>
          </p:nvPr>
        </p:nvSpPr>
        <p:spPr>
          <a:xfrm>
            <a:off x="207375" y="4800600"/>
            <a:ext cx="8635500" cy="1219200"/>
          </a:xfrm>
          <a:prstGeom prst="rect">
            <a:avLst/>
          </a:prstGeom>
          <a:noFill/>
          <a:ln>
            <a:noFill/>
          </a:ln>
        </p:spPr>
        <p:txBody>
          <a:bodyPr anchorCtr="0" anchor="t" bIns="45700" lIns="91425" rIns="91425" tIns="45700">
            <a:noAutofit/>
          </a:bodyPr>
          <a:lstStyle/>
          <a:p>
            <a:pPr indent="0" lvl="0" marL="0" marR="0" rtl="0" algn="l">
              <a:spcBef>
                <a:spcPts val="0"/>
              </a:spcBef>
              <a:buClr>
                <a:schemeClr val="accent2"/>
              </a:buClr>
              <a:buSzPct val="25000"/>
              <a:buFont typeface="Noto Sans Symbols"/>
              <a:buNone/>
            </a:pPr>
            <a:r>
              <a:rPr b="0" i="0" lang="en-US" sz="2600" u="none" cap="none" strike="noStrike">
                <a:solidFill>
                  <a:schemeClr val="lt1"/>
                </a:solidFill>
                <a:latin typeface="Merriweather"/>
                <a:ea typeface="Merriweather"/>
                <a:cs typeface="Merriweather"/>
                <a:sym typeface="Merriweather"/>
              </a:rPr>
              <a:t>	</a:t>
            </a:r>
            <a:r>
              <a:rPr b="0" i="0" lang="en-US" sz="2600" u="sng" cap="none" strike="noStrike">
                <a:solidFill>
                  <a:srgbClr val="F3F3F3"/>
                </a:solidFill>
                <a:latin typeface="Merriweather"/>
                <a:ea typeface="Merriweather"/>
                <a:cs typeface="Merriweather"/>
                <a:sym typeface="Merriweather"/>
                <a:hlinkClick r:id="rId3"/>
              </a:rPr>
              <a:t>https</a:t>
            </a:r>
            <a:r>
              <a:rPr b="0" i="0" lang="en-US" sz="2600" u="none" cap="none" strike="noStrike">
                <a:solidFill>
                  <a:srgbClr val="F3F3F3"/>
                </a:solidFill>
                <a:latin typeface="Merriweather"/>
                <a:ea typeface="Merriweather"/>
                <a:cs typeface="Merriweather"/>
                <a:sym typeface="Merriweather"/>
              </a:rPr>
              <a:t>://www.youtube.com/watch?v=8KtUhKVFjJI</a:t>
            </a:r>
          </a:p>
        </p:txBody>
      </p:sp>
      <p:sp>
        <p:nvSpPr>
          <p:cNvPr id="471" name="Shape 471"/>
          <p:cNvSpPr txBox="1"/>
          <p:nvPr>
            <p:ph type="title"/>
          </p:nvPr>
        </p:nvSpPr>
        <p:spPr>
          <a:xfrm>
            <a:off x="457200" y="1676400"/>
            <a:ext cx="8229600" cy="1219199"/>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r>
              <a:rPr b="0" i="0" lang="en-US" sz="3959" u="none" cap="none" strike="noStrike">
                <a:solidFill>
                  <a:srgbClr val="F9F9F9"/>
                </a:solidFill>
                <a:latin typeface="Merriweather"/>
                <a:ea typeface="Merriweather"/>
                <a:cs typeface="Merriweather"/>
                <a:sym typeface="Merriweather"/>
              </a:rPr>
              <a:t>The Crucial Role of Play in Early Childhood</a:t>
            </a:r>
            <a:br>
              <a:rPr b="0" i="0" lang="en-US" sz="3780" u="none" cap="none" strike="noStrike">
                <a:solidFill>
                  <a:srgbClr val="F9F9F9"/>
                </a:solidFill>
                <a:latin typeface="Merriweather"/>
                <a:ea typeface="Merriweather"/>
                <a:cs typeface="Merriweather"/>
                <a:sym typeface="Merriweather"/>
              </a:rPr>
            </a:b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5" name="Shape 475"/>
        <p:cNvGrpSpPr/>
        <p:nvPr/>
      </p:nvGrpSpPr>
      <p:grpSpPr>
        <a:xfrm>
          <a:off x="0" y="0"/>
          <a:ext cx="0" cy="0"/>
          <a:chOff x="0" y="0"/>
          <a:chExt cx="0" cy="0"/>
        </a:xfrm>
      </p:grpSpPr>
      <p:sp>
        <p:nvSpPr>
          <p:cNvPr id="476" name="Shape 476"/>
          <p:cNvSpPr txBox="1"/>
          <p:nvPr>
            <p:ph idx="1" type="body"/>
          </p:nvPr>
        </p:nvSpPr>
        <p:spPr>
          <a:xfrm>
            <a:off x="457200" y="1524000"/>
            <a:ext cx="8229600" cy="4572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(2005). </a:t>
            </a:r>
            <a:r>
              <a:rPr b="0" i="1" lang="en-US" sz="2000" u="none" cap="none" strike="noStrike">
                <a:solidFill>
                  <a:schemeClr val="lt1"/>
                </a:solidFill>
                <a:latin typeface="Merriweather"/>
                <a:ea typeface="Merriweather"/>
                <a:cs typeface="Merriweather"/>
                <a:sym typeface="Merriweather"/>
              </a:rPr>
              <a:t>Making learning visible project at the Harvard graduate school of 	education</a:t>
            </a:r>
            <a:r>
              <a:rPr b="0" i="0" lang="en-US" sz="2000" u="none" cap="none" strike="noStrike">
                <a:solidFill>
                  <a:schemeClr val="lt1"/>
                </a:solidFill>
                <a:latin typeface="Merriweather"/>
                <a:ea typeface="Merriweather"/>
                <a:cs typeface="Merriweather"/>
                <a:sym typeface="Merriweather"/>
              </a:rPr>
              <a:t>. </a:t>
            </a:r>
          </a:p>
          <a:p>
            <a:pPr indent="0" lvl="0" marL="0" marR="0" rtl="0" algn="l">
              <a:spcBef>
                <a:spcPts val="600"/>
              </a:spcBef>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Stacey, S. (2009). </a:t>
            </a:r>
            <a:r>
              <a:rPr b="0" i="1" lang="en-US" sz="2000" u="none" cap="none" strike="noStrike">
                <a:solidFill>
                  <a:schemeClr val="lt1"/>
                </a:solidFill>
                <a:latin typeface="Merriweather"/>
                <a:ea typeface="Merriweather"/>
                <a:cs typeface="Merriweather"/>
                <a:sym typeface="Merriweather"/>
              </a:rPr>
              <a:t>Emergent curriculum in early childhood settings from 	theory to practice. </a:t>
            </a:r>
            <a:r>
              <a:rPr b="0" i="0" lang="en-US" sz="2000" u="none" cap="none" strike="noStrike">
                <a:solidFill>
                  <a:schemeClr val="lt1"/>
                </a:solidFill>
                <a:latin typeface="Merriweather"/>
                <a:ea typeface="Merriweather"/>
                <a:cs typeface="Merriweather"/>
                <a:sym typeface="Merriweather"/>
              </a:rPr>
              <a:t>St. Paul MN: Redleaf Press</a:t>
            </a:r>
          </a:p>
          <a:p>
            <a:pPr indent="0" lvl="0" marL="0" marR="0" rtl="0" algn="l">
              <a:spcBef>
                <a:spcPts val="600"/>
              </a:spcBef>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Krechevsky, M., Mardell, B., Rivard, M., Wilson, D.. (2013). </a:t>
            </a:r>
            <a:r>
              <a:rPr b="0" i="1" lang="en-US" sz="2000" u="none" cap="none" strike="noStrike">
                <a:solidFill>
                  <a:schemeClr val="lt1"/>
                </a:solidFill>
                <a:latin typeface="Merriweather"/>
                <a:ea typeface="Merriweather"/>
                <a:cs typeface="Merriweather"/>
                <a:sym typeface="Merriweather"/>
              </a:rPr>
              <a:t>Visible 	learners promoting Reggio-inspired approaches in all schools.  	</a:t>
            </a:r>
            <a:r>
              <a:rPr b="0" i="0" lang="en-US" sz="2000" u="none" cap="none" strike="noStrike">
                <a:solidFill>
                  <a:schemeClr val="lt1"/>
                </a:solidFill>
                <a:latin typeface="Merriweather"/>
                <a:ea typeface="Merriweather"/>
                <a:cs typeface="Merriweather"/>
                <a:sym typeface="Merriweather"/>
              </a:rPr>
              <a:t>San Francisco, CA: Jossey-Bass.</a:t>
            </a:r>
          </a:p>
          <a:p>
            <a:pPr indent="0" lvl="0" marL="0" marR="0" rtl="0" algn="l">
              <a:spcBef>
                <a:spcPts val="600"/>
              </a:spcBef>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Stables, J. (2013). </a:t>
            </a:r>
            <a:r>
              <a:rPr b="0" i="1" lang="en-US" sz="2000" u="none" cap="none" strike="noStrike">
                <a:solidFill>
                  <a:schemeClr val="lt1"/>
                </a:solidFill>
                <a:latin typeface="Merriweather"/>
                <a:ea typeface="Merriweather"/>
                <a:cs typeface="Merriweather"/>
                <a:sym typeface="Merriweather"/>
              </a:rPr>
              <a:t>Starting points</a:t>
            </a:r>
            <a:r>
              <a:rPr b="0" i="0" lang="en-US" sz="2000" u="none" cap="none" strike="noStrike">
                <a:solidFill>
                  <a:schemeClr val="lt1"/>
                </a:solidFill>
                <a:latin typeface="Merriweather"/>
                <a:ea typeface="Merriweather"/>
                <a:cs typeface="Merriweather"/>
                <a:sym typeface="Merriweather"/>
              </a:rPr>
              <a:t>. Calgary, AB: jennydaledesigns.</a:t>
            </a:r>
          </a:p>
          <a:p>
            <a:pPr indent="0" lvl="0" marL="0" marR="0" rtl="0" algn="l">
              <a:spcBef>
                <a:spcPts val="600"/>
              </a:spcBef>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Harvest Resources. (2006). </a:t>
            </a:r>
            <a:r>
              <a:rPr b="0" i="1" lang="en-US" sz="2000" u="none" cap="none" strike="noStrike">
                <a:solidFill>
                  <a:schemeClr val="lt1"/>
                </a:solidFill>
                <a:latin typeface="Merriweather"/>
                <a:ea typeface="Merriweather"/>
                <a:cs typeface="Merriweather"/>
                <a:sym typeface="Merriweather"/>
              </a:rPr>
              <a:t>A study of early childhood program 	environments. </a:t>
            </a:r>
            <a:r>
              <a:rPr b="0" i="0" lang="en-US" sz="2000" u="none" cap="none" strike="noStrike">
                <a:solidFill>
                  <a:schemeClr val="lt1"/>
                </a:solidFill>
                <a:latin typeface="Merriweather"/>
                <a:ea typeface="Merriweather"/>
                <a:cs typeface="Merriweather"/>
                <a:sym typeface="Merriweather"/>
              </a:rPr>
              <a:t>Mechanicsburg, PA: Harvest Resources.</a:t>
            </a:r>
          </a:p>
        </p:txBody>
      </p:sp>
      <p:sp>
        <p:nvSpPr>
          <p:cNvPr id="477" name="Shape 477"/>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References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nvSpPr>
        <p:spPr>
          <a:xfrm>
            <a:off x="714347" y="188893"/>
            <a:ext cx="7743852"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rgbClr val="E36C09"/>
                </a:solidFill>
                <a:latin typeface="Arial"/>
                <a:ea typeface="Arial"/>
                <a:cs typeface="Arial"/>
                <a:sym typeface="Arial"/>
              </a:rPr>
              <a:t>Sensitive periods </a:t>
            </a:r>
          </a:p>
          <a:p>
            <a:pPr indent="0" lvl="0" marL="0" marR="0" rtl="0" algn="ctr">
              <a:spcBef>
                <a:spcPts val="0"/>
              </a:spcBef>
              <a:spcAft>
                <a:spcPts val="0"/>
              </a:spcAft>
              <a:buSzPct val="25000"/>
              <a:buNone/>
            </a:pPr>
            <a:r>
              <a:rPr b="1" i="0" lang="en-US" sz="3600" u="none" cap="none" strike="noStrike">
                <a:solidFill>
                  <a:srgbClr val="E36C09"/>
                </a:solidFill>
                <a:latin typeface="Arial"/>
                <a:ea typeface="Arial"/>
                <a:cs typeface="Arial"/>
                <a:sym typeface="Arial"/>
              </a:rPr>
              <a:t>in early brain development</a:t>
            </a:r>
          </a:p>
        </p:txBody>
      </p:sp>
      <p:sp>
        <p:nvSpPr>
          <p:cNvPr id="202" name="Shape 202"/>
          <p:cNvSpPr/>
          <p:nvPr/>
        </p:nvSpPr>
        <p:spPr>
          <a:xfrm>
            <a:off x="6155066" y="2133600"/>
            <a:ext cx="771364"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E8C21F"/>
                </a:solidFill>
                <a:latin typeface="Calibri"/>
                <a:ea typeface="Calibri"/>
                <a:cs typeface="Calibri"/>
                <a:sym typeface="Calibri"/>
              </a:rPr>
              <a:t>Vision</a:t>
            </a:r>
          </a:p>
        </p:txBody>
      </p:sp>
      <p:sp>
        <p:nvSpPr>
          <p:cNvPr id="203" name="Shape 203"/>
          <p:cNvSpPr/>
          <p:nvPr/>
        </p:nvSpPr>
        <p:spPr>
          <a:xfrm>
            <a:off x="6155066" y="2445951"/>
            <a:ext cx="930063"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5BBAC4"/>
                </a:solidFill>
                <a:latin typeface="Calibri"/>
                <a:ea typeface="Calibri"/>
                <a:cs typeface="Calibri"/>
                <a:sym typeface="Calibri"/>
              </a:rPr>
              <a:t>Hearing</a:t>
            </a:r>
          </a:p>
        </p:txBody>
      </p:sp>
      <p:sp>
        <p:nvSpPr>
          <p:cNvPr id="204" name="Shape 204"/>
          <p:cNvSpPr/>
          <p:nvPr/>
        </p:nvSpPr>
        <p:spPr>
          <a:xfrm>
            <a:off x="6155066" y="2758303"/>
            <a:ext cx="289906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8DC043"/>
                </a:solidFill>
                <a:latin typeface="Calibri"/>
                <a:ea typeface="Calibri"/>
                <a:cs typeface="Calibri"/>
                <a:sym typeface="Calibri"/>
              </a:rPr>
              <a:t>Habitual ways of responding</a:t>
            </a:r>
          </a:p>
        </p:txBody>
      </p:sp>
      <p:sp>
        <p:nvSpPr>
          <p:cNvPr id="205" name="Shape 205"/>
          <p:cNvSpPr/>
          <p:nvPr/>
        </p:nvSpPr>
        <p:spPr>
          <a:xfrm>
            <a:off x="6155066" y="3041136"/>
            <a:ext cx="108786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E68724"/>
                </a:solidFill>
                <a:latin typeface="Calibri"/>
                <a:ea typeface="Calibri"/>
                <a:cs typeface="Calibri"/>
                <a:sym typeface="Calibri"/>
              </a:rPr>
              <a:t>Language</a:t>
            </a:r>
          </a:p>
        </p:txBody>
      </p:sp>
      <p:sp>
        <p:nvSpPr>
          <p:cNvPr id="206" name="Shape 206"/>
          <p:cNvSpPr/>
          <p:nvPr/>
        </p:nvSpPr>
        <p:spPr>
          <a:xfrm>
            <a:off x="6155066" y="3353489"/>
            <a:ext cx="1918986"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A24384"/>
                </a:solidFill>
                <a:latin typeface="Calibri"/>
                <a:ea typeface="Calibri"/>
                <a:cs typeface="Calibri"/>
                <a:sym typeface="Calibri"/>
              </a:rPr>
              <a:t>Emotional Control</a:t>
            </a:r>
          </a:p>
        </p:txBody>
      </p:sp>
      <p:sp>
        <p:nvSpPr>
          <p:cNvPr id="207" name="Shape 207"/>
          <p:cNvSpPr/>
          <p:nvPr/>
        </p:nvSpPr>
        <p:spPr>
          <a:xfrm>
            <a:off x="6155066" y="3665841"/>
            <a:ext cx="889923"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B51621"/>
                </a:solidFill>
                <a:latin typeface="Calibri"/>
                <a:ea typeface="Calibri"/>
                <a:cs typeface="Calibri"/>
                <a:sym typeface="Calibri"/>
              </a:rPr>
              <a:t>Symbol</a:t>
            </a:r>
          </a:p>
        </p:txBody>
      </p:sp>
      <p:sp>
        <p:nvSpPr>
          <p:cNvPr id="208" name="Shape 208"/>
          <p:cNvSpPr/>
          <p:nvPr/>
        </p:nvSpPr>
        <p:spPr>
          <a:xfrm>
            <a:off x="906490" y="2231150"/>
            <a:ext cx="4962028" cy="2488991"/>
          </a:xfrm>
          <a:custGeom>
            <a:pathLst>
              <a:path extrusionOk="0" h="120000" w="120000">
                <a:moveTo>
                  <a:pt x="0" y="2540"/>
                </a:moveTo>
                <a:cubicBezTo>
                  <a:pt x="5571" y="1246"/>
                  <a:pt x="11168" y="0"/>
                  <a:pt x="16154" y="383"/>
                </a:cubicBezTo>
                <a:cubicBezTo>
                  <a:pt x="21140" y="767"/>
                  <a:pt x="25389" y="1486"/>
                  <a:pt x="29993" y="4746"/>
                </a:cubicBezTo>
                <a:cubicBezTo>
                  <a:pt x="34598" y="8006"/>
                  <a:pt x="39635" y="13040"/>
                  <a:pt x="43858" y="19944"/>
                </a:cubicBezTo>
                <a:cubicBezTo>
                  <a:pt x="48081" y="26847"/>
                  <a:pt x="52304" y="38114"/>
                  <a:pt x="55382" y="46072"/>
                </a:cubicBezTo>
                <a:cubicBezTo>
                  <a:pt x="58460" y="54031"/>
                  <a:pt x="60368" y="61270"/>
                  <a:pt x="62302" y="67790"/>
                </a:cubicBezTo>
                <a:cubicBezTo>
                  <a:pt x="64235" y="74310"/>
                  <a:pt x="65202" y="79392"/>
                  <a:pt x="66932" y="85193"/>
                </a:cubicBezTo>
                <a:cubicBezTo>
                  <a:pt x="68662" y="90994"/>
                  <a:pt x="70773" y="98234"/>
                  <a:pt x="72707" y="102596"/>
                </a:cubicBezTo>
                <a:cubicBezTo>
                  <a:pt x="74640" y="106959"/>
                  <a:pt x="74996" y="108733"/>
                  <a:pt x="78456" y="111274"/>
                </a:cubicBezTo>
                <a:cubicBezTo>
                  <a:pt x="81916" y="113815"/>
                  <a:pt x="86546" y="116356"/>
                  <a:pt x="93466" y="117794"/>
                </a:cubicBezTo>
                <a:cubicBezTo>
                  <a:pt x="100385" y="119232"/>
                  <a:pt x="110180" y="119616"/>
                  <a:pt x="120000" y="120000"/>
                </a:cubicBezTo>
              </a:path>
            </a:pathLst>
          </a:custGeom>
          <a:noFill/>
          <a:ln cap="flat" cmpd="sng" w="50800">
            <a:solidFill>
              <a:srgbClr val="E8C21F"/>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9" name="Shape 209"/>
          <p:cNvSpPr/>
          <p:nvPr/>
        </p:nvSpPr>
        <p:spPr>
          <a:xfrm>
            <a:off x="906490" y="2291552"/>
            <a:ext cx="4962028" cy="2488991"/>
          </a:xfrm>
          <a:custGeom>
            <a:pathLst>
              <a:path extrusionOk="0" h="120000" w="120000">
                <a:moveTo>
                  <a:pt x="0" y="2540"/>
                </a:moveTo>
                <a:cubicBezTo>
                  <a:pt x="5571" y="1246"/>
                  <a:pt x="11168" y="0"/>
                  <a:pt x="16154" y="383"/>
                </a:cubicBezTo>
                <a:cubicBezTo>
                  <a:pt x="21140" y="767"/>
                  <a:pt x="25389" y="1486"/>
                  <a:pt x="29993" y="4746"/>
                </a:cubicBezTo>
                <a:cubicBezTo>
                  <a:pt x="34598" y="8006"/>
                  <a:pt x="39635" y="13040"/>
                  <a:pt x="43858" y="19944"/>
                </a:cubicBezTo>
                <a:cubicBezTo>
                  <a:pt x="48081" y="26847"/>
                  <a:pt x="52304" y="38114"/>
                  <a:pt x="55382" y="46072"/>
                </a:cubicBezTo>
                <a:cubicBezTo>
                  <a:pt x="58460" y="54031"/>
                  <a:pt x="60368" y="61270"/>
                  <a:pt x="62302" y="67790"/>
                </a:cubicBezTo>
                <a:cubicBezTo>
                  <a:pt x="64235" y="74310"/>
                  <a:pt x="65202" y="79392"/>
                  <a:pt x="66932" y="85193"/>
                </a:cubicBezTo>
                <a:cubicBezTo>
                  <a:pt x="68662" y="90994"/>
                  <a:pt x="70773" y="98234"/>
                  <a:pt x="72707" y="102596"/>
                </a:cubicBezTo>
                <a:cubicBezTo>
                  <a:pt x="74640" y="106959"/>
                  <a:pt x="74996" y="108733"/>
                  <a:pt x="78456" y="111274"/>
                </a:cubicBezTo>
                <a:cubicBezTo>
                  <a:pt x="81916" y="113815"/>
                  <a:pt x="86546" y="116356"/>
                  <a:pt x="93466" y="117794"/>
                </a:cubicBezTo>
                <a:cubicBezTo>
                  <a:pt x="100385" y="119232"/>
                  <a:pt x="110180" y="119616"/>
                  <a:pt x="120000" y="120000"/>
                </a:cubicBezTo>
              </a:path>
            </a:pathLst>
          </a:custGeom>
          <a:noFill/>
          <a:ln cap="flat" cmpd="sng" w="50800">
            <a:solidFill>
              <a:srgbClr val="5BBAC4"/>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210" name="Shape 210"/>
          <p:cNvSpPr/>
          <p:nvPr/>
        </p:nvSpPr>
        <p:spPr>
          <a:xfrm>
            <a:off x="903070" y="2133141"/>
            <a:ext cx="4914163" cy="2466198"/>
          </a:xfrm>
          <a:custGeom>
            <a:pathLst>
              <a:path extrusionOk="0" h="120000" w="120000">
                <a:moveTo>
                  <a:pt x="0" y="53419"/>
                </a:moveTo>
                <a:cubicBezTo>
                  <a:pt x="770" y="45725"/>
                  <a:pt x="1566" y="38032"/>
                  <a:pt x="2337" y="31451"/>
                </a:cubicBezTo>
                <a:cubicBezTo>
                  <a:pt x="3107" y="24870"/>
                  <a:pt x="3672" y="18290"/>
                  <a:pt x="4648" y="13887"/>
                </a:cubicBezTo>
                <a:cubicBezTo>
                  <a:pt x="5625" y="9483"/>
                  <a:pt x="6421" y="7306"/>
                  <a:pt x="8167" y="5129"/>
                </a:cubicBezTo>
                <a:cubicBezTo>
                  <a:pt x="9914" y="2951"/>
                  <a:pt x="13022" y="1451"/>
                  <a:pt x="15154" y="725"/>
                </a:cubicBezTo>
                <a:cubicBezTo>
                  <a:pt x="17285" y="0"/>
                  <a:pt x="19238" y="338"/>
                  <a:pt x="20984" y="725"/>
                </a:cubicBezTo>
                <a:cubicBezTo>
                  <a:pt x="22731" y="1112"/>
                  <a:pt x="23681" y="1500"/>
                  <a:pt x="25633" y="2951"/>
                </a:cubicBezTo>
                <a:cubicBezTo>
                  <a:pt x="27585" y="4403"/>
                  <a:pt x="29717" y="5516"/>
                  <a:pt x="32619" y="9532"/>
                </a:cubicBezTo>
                <a:cubicBezTo>
                  <a:pt x="35522" y="13548"/>
                  <a:pt x="39991" y="20903"/>
                  <a:pt x="43099" y="27096"/>
                </a:cubicBezTo>
                <a:cubicBezTo>
                  <a:pt x="46207" y="33290"/>
                  <a:pt x="48364" y="38419"/>
                  <a:pt x="51267" y="46838"/>
                </a:cubicBezTo>
                <a:cubicBezTo>
                  <a:pt x="54169" y="55258"/>
                  <a:pt x="57097" y="68032"/>
                  <a:pt x="60590" y="77564"/>
                </a:cubicBezTo>
                <a:cubicBezTo>
                  <a:pt x="64083" y="87096"/>
                  <a:pt x="68142" y="97693"/>
                  <a:pt x="72226" y="103887"/>
                </a:cubicBezTo>
                <a:cubicBezTo>
                  <a:pt x="76309" y="110080"/>
                  <a:pt x="79803" y="112306"/>
                  <a:pt x="85042" y="114870"/>
                </a:cubicBezTo>
                <a:cubicBezTo>
                  <a:pt x="90282" y="117435"/>
                  <a:pt x="97859" y="118548"/>
                  <a:pt x="103690" y="119274"/>
                </a:cubicBezTo>
                <a:cubicBezTo>
                  <a:pt x="109520" y="120000"/>
                  <a:pt x="114760" y="119612"/>
                  <a:pt x="119999" y="119274"/>
                </a:cubicBezTo>
              </a:path>
            </a:pathLst>
          </a:custGeom>
          <a:noFill/>
          <a:ln cap="flat" cmpd="sng" w="50800">
            <a:solidFill>
              <a:srgbClr val="8DC04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1" name="Shape 211"/>
          <p:cNvSpPr/>
          <p:nvPr/>
        </p:nvSpPr>
        <p:spPr>
          <a:xfrm>
            <a:off x="906490" y="1967892"/>
            <a:ext cx="4962028" cy="1511173"/>
          </a:xfrm>
          <a:custGeom>
            <a:pathLst>
              <a:path extrusionOk="0" h="120000" w="120000">
                <a:moveTo>
                  <a:pt x="0" y="116447"/>
                </a:moveTo>
                <a:cubicBezTo>
                  <a:pt x="1043" y="105078"/>
                  <a:pt x="2111" y="93710"/>
                  <a:pt x="3459" y="80605"/>
                </a:cubicBezTo>
                <a:cubicBezTo>
                  <a:pt x="4808" y="67500"/>
                  <a:pt x="6359" y="49026"/>
                  <a:pt x="8089" y="37657"/>
                </a:cubicBezTo>
                <a:cubicBezTo>
                  <a:pt x="9819" y="26289"/>
                  <a:pt x="11524" y="18552"/>
                  <a:pt x="13839" y="12552"/>
                </a:cubicBezTo>
                <a:cubicBezTo>
                  <a:pt x="16154" y="6552"/>
                  <a:pt x="18850" y="3631"/>
                  <a:pt x="21929" y="1815"/>
                </a:cubicBezTo>
                <a:cubicBezTo>
                  <a:pt x="25007" y="0"/>
                  <a:pt x="29052" y="1184"/>
                  <a:pt x="32308" y="1815"/>
                </a:cubicBezTo>
                <a:cubicBezTo>
                  <a:pt x="35564" y="2447"/>
                  <a:pt x="37880" y="3078"/>
                  <a:pt x="41543" y="5447"/>
                </a:cubicBezTo>
                <a:cubicBezTo>
                  <a:pt x="45206" y="7815"/>
                  <a:pt x="50014" y="12000"/>
                  <a:pt x="54237" y="16184"/>
                </a:cubicBezTo>
                <a:cubicBezTo>
                  <a:pt x="58460" y="20368"/>
                  <a:pt x="63269" y="25657"/>
                  <a:pt x="66932" y="30473"/>
                </a:cubicBezTo>
                <a:cubicBezTo>
                  <a:pt x="70595" y="35289"/>
                  <a:pt x="72503" y="38842"/>
                  <a:pt x="76167" y="44842"/>
                </a:cubicBezTo>
                <a:cubicBezTo>
                  <a:pt x="79830" y="50842"/>
                  <a:pt x="84435" y="58578"/>
                  <a:pt x="88861" y="66315"/>
                </a:cubicBezTo>
                <a:cubicBezTo>
                  <a:pt x="93288" y="74052"/>
                  <a:pt x="98655" y="84157"/>
                  <a:pt x="102700" y="91342"/>
                </a:cubicBezTo>
                <a:cubicBezTo>
                  <a:pt x="106745" y="98526"/>
                  <a:pt x="110205" y="104526"/>
                  <a:pt x="113080" y="109263"/>
                </a:cubicBezTo>
                <a:cubicBezTo>
                  <a:pt x="115955" y="114000"/>
                  <a:pt x="119033" y="117631"/>
                  <a:pt x="120000" y="120000"/>
                </a:cubicBezTo>
              </a:path>
            </a:pathLst>
          </a:custGeom>
          <a:noFill/>
          <a:ln cap="flat" cmpd="sng" w="50800">
            <a:solidFill>
              <a:srgbClr val="E68724"/>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2" name="Shape 212"/>
          <p:cNvSpPr/>
          <p:nvPr/>
        </p:nvSpPr>
        <p:spPr>
          <a:xfrm>
            <a:off x="911049" y="2174168"/>
            <a:ext cx="5009892" cy="2804674"/>
          </a:xfrm>
          <a:custGeom>
            <a:pathLst>
              <a:path extrusionOk="0" h="120000" w="120000">
                <a:moveTo>
                  <a:pt x="0" y="120000"/>
                </a:moveTo>
                <a:cubicBezTo>
                  <a:pt x="4761" y="117234"/>
                  <a:pt x="9523" y="114510"/>
                  <a:pt x="13705" y="108382"/>
                </a:cubicBezTo>
                <a:cubicBezTo>
                  <a:pt x="17887" y="102255"/>
                  <a:pt x="21717" y="92978"/>
                  <a:pt x="25143" y="83319"/>
                </a:cubicBezTo>
                <a:cubicBezTo>
                  <a:pt x="28570" y="73659"/>
                  <a:pt x="31820" y="61106"/>
                  <a:pt x="34289" y="50510"/>
                </a:cubicBezTo>
                <a:cubicBezTo>
                  <a:pt x="36758" y="39914"/>
                  <a:pt x="38295" y="27319"/>
                  <a:pt x="40008" y="19617"/>
                </a:cubicBezTo>
                <a:cubicBezTo>
                  <a:pt x="41721" y="11914"/>
                  <a:pt x="42678" y="7404"/>
                  <a:pt x="44568" y="4170"/>
                </a:cubicBezTo>
                <a:cubicBezTo>
                  <a:pt x="46458" y="936"/>
                  <a:pt x="48952" y="595"/>
                  <a:pt x="51421" y="297"/>
                </a:cubicBezTo>
                <a:cubicBezTo>
                  <a:pt x="53890" y="0"/>
                  <a:pt x="56964" y="1276"/>
                  <a:pt x="59433" y="2255"/>
                </a:cubicBezTo>
                <a:cubicBezTo>
                  <a:pt x="61902" y="3234"/>
                  <a:pt x="62859" y="3531"/>
                  <a:pt x="66285" y="6085"/>
                </a:cubicBezTo>
                <a:cubicBezTo>
                  <a:pt x="69712" y="8638"/>
                  <a:pt x="74650" y="13531"/>
                  <a:pt x="79991" y="17702"/>
                </a:cubicBezTo>
                <a:cubicBezTo>
                  <a:pt x="85332" y="21872"/>
                  <a:pt x="91606" y="28297"/>
                  <a:pt x="98282" y="31191"/>
                </a:cubicBezTo>
                <a:cubicBezTo>
                  <a:pt x="104959" y="34085"/>
                  <a:pt x="115994" y="34425"/>
                  <a:pt x="119999" y="35063"/>
                </a:cubicBezTo>
              </a:path>
            </a:pathLst>
          </a:custGeom>
          <a:noFill/>
          <a:ln cap="flat" cmpd="sng" w="50800">
            <a:solidFill>
              <a:srgbClr val="6B196A"/>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3" name="Shape 213"/>
          <p:cNvSpPr/>
          <p:nvPr/>
        </p:nvSpPr>
        <p:spPr>
          <a:xfrm>
            <a:off x="903070" y="2013478"/>
            <a:ext cx="4914163" cy="2645123"/>
          </a:xfrm>
          <a:custGeom>
            <a:pathLst>
              <a:path extrusionOk="0" h="120000" w="120000">
                <a:moveTo>
                  <a:pt x="0" y="101593"/>
                </a:moveTo>
                <a:cubicBezTo>
                  <a:pt x="1361" y="88466"/>
                  <a:pt x="2722" y="75338"/>
                  <a:pt x="3493" y="64781"/>
                </a:cubicBezTo>
                <a:cubicBezTo>
                  <a:pt x="4263" y="54225"/>
                  <a:pt x="4263" y="45654"/>
                  <a:pt x="4648" y="38165"/>
                </a:cubicBezTo>
                <a:cubicBezTo>
                  <a:pt x="5034" y="30676"/>
                  <a:pt x="5059" y="24857"/>
                  <a:pt x="5830" y="19759"/>
                </a:cubicBezTo>
                <a:cubicBezTo>
                  <a:pt x="6601" y="14661"/>
                  <a:pt x="7756" y="10556"/>
                  <a:pt x="9323" y="7488"/>
                </a:cubicBezTo>
                <a:cubicBezTo>
                  <a:pt x="10890" y="4421"/>
                  <a:pt x="12636" y="2390"/>
                  <a:pt x="15154" y="1353"/>
                </a:cubicBezTo>
                <a:cubicBezTo>
                  <a:pt x="17671" y="315"/>
                  <a:pt x="21575" y="0"/>
                  <a:pt x="24477" y="1353"/>
                </a:cubicBezTo>
                <a:cubicBezTo>
                  <a:pt x="27380" y="2706"/>
                  <a:pt x="30282" y="6090"/>
                  <a:pt x="32619" y="9518"/>
                </a:cubicBezTo>
                <a:cubicBezTo>
                  <a:pt x="34957" y="12947"/>
                  <a:pt x="36498" y="17007"/>
                  <a:pt x="38450" y="21789"/>
                </a:cubicBezTo>
                <a:cubicBezTo>
                  <a:pt x="40402" y="26571"/>
                  <a:pt x="42739" y="33383"/>
                  <a:pt x="44280" y="38165"/>
                </a:cubicBezTo>
                <a:cubicBezTo>
                  <a:pt x="45821" y="42947"/>
                  <a:pt x="46232" y="44661"/>
                  <a:pt x="47773" y="50436"/>
                </a:cubicBezTo>
                <a:cubicBezTo>
                  <a:pt x="49315" y="56210"/>
                  <a:pt x="52063" y="66812"/>
                  <a:pt x="53604" y="72947"/>
                </a:cubicBezTo>
                <a:cubicBezTo>
                  <a:pt x="55145" y="79082"/>
                  <a:pt x="55736" y="82872"/>
                  <a:pt x="57097" y="87293"/>
                </a:cubicBezTo>
                <a:cubicBezTo>
                  <a:pt x="58458" y="91714"/>
                  <a:pt x="58844" y="95819"/>
                  <a:pt x="61746" y="99563"/>
                </a:cubicBezTo>
                <a:cubicBezTo>
                  <a:pt x="64648" y="103308"/>
                  <a:pt x="69118" y="106736"/>
                  <a:pt x="74563" y="109804"/>
                </a:cubicBezTo>
                <a:cubicBezTo>
                  <a:pt x="80008" y="112872"/>
                  <a:pt x="86789" y="116255"/>
                  <a:pt x="94366" y="117969"/>
                </a:cubicBezTo>
                <a:cubicBezTo>
                  <a:pt x="101943" y="119684"/>
                  <a:pt x="115736" y="120000"/>
                  <a:pt x="119999" y="120000"/>
                </a:cubicBezTo>
              </a:path>
            </a:pathLst>
          </a:custGeom>
          <a:noFill/>
          <a:ln cap="flat" cmpd="sng" w="50800">
            <a:solidFill>
              <a:srgbClr val="A24384"/>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4" name="Shape 214"/>
          <p:cNvSpPr/>
          <p:nvPr/>
        </p:nvSpPr>
        <p:spPr>
          <a:xfrm>
            <a:off x="911049" y="2078438"/>
            <a:ext cx="5009892" cy="2847980"/>
          </a:xfrm>
          <a:custGeom>
            <a:pathLst>
              <a:path extrusionOk="0" h="120000" w="120000">
                <a:moveTo>
                  <a:pt x="0" y="120000"/>
                </a:moveTo>
                <a:cubicBezTo>
                  <a:pt x="2771" y="116983"/>
                  <a:pt x="5542" y="113966"/>
                  <a:pt x="8011" y="110488"/>
                </a:cubicBezTo>
                <a:cubicBezTo>
                  <a:pt x="10480" y="107011"/>
                  <a:pt x="12395" y="104162"/>
                  <a:pt x="14864" y="99092"/>
                </a:cubicBezTo>
                <a:cubicBezTo>
                  <a:pt x="17333" y="94022"/>
                  <a:pt x="20961" y="86103"/>
                  <a:pt x="22851" y="80111"/>
                </a:cubicBezTo>
                <a:cubicBezTo>
                  <a:pt x="24740" y="74120"/>
                  <a:pt x="25143" y="70558"/>
                  <a:pt x="26277" y="62974"/>
                </a:cubicBezTo>
                <a:cubicBezTo>
                  <a:pt x="27411" y="55391"/>
                  <a:pt x="28570" y="42695"/>
                  <a:pt x="29703" y="34483"/>
                </a:cubicBezTo>
                <a:cubicBezTo>
                  <a:pt x="30837" y="26270"/>
                  <a:pt x="31795" y="18645"/>
                  <a:pt x="33130" y="13575"/>
                </a:cubicBezTo>
                <a:cubicBezTo>
                  <a:pt x="34465" y="8505"/>
                  <a:pt x="35800" y="6284"/>
                  <a:pt x="37715" y="4064"/>
                </a:cubicBezTo>
                <a:cubicBezTo>
                  <a:pt x="39630" y="1843"/>
                  <a:pt x="41520" y="586"/>
                  <a:pt x="44568" y="293"/>
                </a:cubicBezTo>
                <a:cubicBezTo>
                  <a:pt x="47617" y="0"/>
                  <a:pt x="52378" y="586"/>
                  <a:pt x="56006" y="2178"/>
                </a:cubicBezTo>
                <a:cubicBezTo>
                  <a:pt x="59634" y="3770"/>
                  <a:pt x="63035" y="6913"/>
                  <a:pt x="66285" y="9762"/>
                </a:cubicBezTo>
                <a:cubicBezTo>
                  <a:pt x="69536" y="12611"/>
                  <a:pt x="70871" y="14832"/>
                  <a:pt x="75431" y="19273"/>
                </a:cubicBezTo>
                <a:cubicBezTo>
                  <a:pt x="79991" y="23715"/>
                  <a:pt x="86290" y="31927"/>
                  <a:pt x="93722" y="36368"/>
                </a:cubicBezTo>
                <a:cubicBezTo>
                  <a:pt x="101154" y="40810"/>
                  <a:pt x="110577" y="43324"/>
                  <a:pt x="119999" y="45879"/>
                </a:cubicBezTo>
              </a:path>
            </a:pathLst>
          </a:custGeom>
          <a:noFill/>
          <a:ln cap="flat" cmpd="sng" w="50800">
            <a:solidFill>
              <a:srgbClr val="9EC7DF"/>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5" name="Shape 215"/>
          <p:cNvSpPr/>
          <p:nvPr/>
        </p:nvSpPr>
        <p:spPr>
          <a:xfrm>
            <a:off x="903070" y="2176906"/>
            <a:ext cx="4965446" cy="2836257"/>
          </a:xfrm>
          <a:custGeom>
            <a:pathLst>
              <a:path extrusionOk="0" h="120000" w="120000">
                <a:moveTo>
                  <a:pt x="0" y="120000"/>
                </a:moveTo>
                <a:cubicBezTo>
                  <a:pt x="1628" y="109936"/>
                  <a:pt x="3256" y="99915"/>
                  <a:pt x="4604" y="89431"/>
                </a:cubicBezTo>
                <a:cubicBezTo>
                  <a:pt x="5952" y="78947"/>
                  <a:pt x="6945" y="67157"/>
                  <a:pt x="8089" y="56968"/>
                </a:cubicBezTo>
                <a:cubicBezTo>
                  <a:pt x="9234" y="46778"/>
                  <a:pt x="10404" y="35957"/>
                  <a:pt x="11549" y="28336"/>
                </a:cubicBezTo>
                <a:cubicBezTo>
                  <a:pt x="12694" y="20715"/>
                  <a:pt x="13279" y="15578"/>
                  <a:pt x="15009" y="11115"/>
                </a:cubicBezTo>
                <a:cubicBezTo>
                  <a:pt x="16739" y="6652"/>
                  <a:pt x="19232" y="3200"/>
                  <a:pt x="21929" y="1600"/>
                </a:cubicBezTo>
                <a:cubicBezTo>
                  <a:pt x="24625" y="0"/>
                  <a:pt x="28289" y="336"/>
                  <a:pt x="31163" y="1600"/>
                </a:cubicBezTo>
                <a:cubicBezTo>
                  <a:pt x="34038" y="2863"/>
                  <a:pt x="36353" y="5094"/>
                  <a:pt x="39228" y="9221"/>
                </a:cubicBezTo>
                <a:cubicBezTo>
                  <a:pt x="42103" y="13347"/>
                  <a:pt x="44799" y="20673"/>
                  <a:pt x="48463" y="26400"/>
                </a:cubicBezTo>
                <a:cubicBezTo>
                  <a:pt x="52126" y="32126"/>
                  <a:pt x="56552" y="38821"/>
                  <a:pt x="61157" y="43578"/>
                </a:cubicBezTo>
                <a:cubicBezTo>
                  <a:pt x="65762" y="48336"/>
                  <a:pt x="68865" y="51242"/>
                  <a:pt x="76167" y="55073"/>
                </a:cubicBezTo>
                <a:cubicBezTo>
                  <a:pt x="83468" y="58905"/>
                  <a:pt x="97714" y="64294"/>
                  <a:pt x="105015" y="66526"/>
                </a:cubicBezTo>
                <a:cubicBezTo>
                  <a:pt x="112317" y="68757"/>
                  <a:pt x="116158" y="68589"/>
                  <a:pt x="120000" y="68421"/>
                </a:cubicBezTo>
              </a:path>
            </a:pathLst>
          </a:custGeom>
          <a:noFill/>
          <a:ln cap="flat" cmpd="sng" w="50800">
            <a:solidFill>
              <a:srgbClr val="CC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6" name="Shape 216"/>
          <p:cNvSpPr/>
          <p:nvPr/>
        </p:nvSpPr>
        <p:spPr>
          <a:xfrm>
            <a:off x="6156176" y="4005064"/>
            <a:ext cx="172143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9EC7DF"/>
                </a:solidFill>
                <a:latin typeface="Calibri"/>
                <a:ea typeface="Calibri"/>
                <a:cs typeface="Calibri"/>
                <a:sym typeface="Calibri"/>
              </a:rPr>
              <a:t>Peer social skills</a:t>
            </a:r>
          </a:p>
        </p:txBody>
      </p:sp>
      <p:sp>
        <p:nvSpPr>
          <p:cNvPr id="217" name="Shape 217"/>
          <p:cNvSpPr/>
          <p:nvPr/>
        </p:nvSpPr>
        <p:spPr>
          <a:xfrm>
            <a:off x="6155066" y="4290544"/>
            <a:ext cx="1056699"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6B196A"/>
                </a:solidFill>
                <a:latin typeface="Calibri"/>
                <a:ea typeface="Calibri"/>
                <a:cs typeface="Calibri"/>
                <a:sym typeface="Calibri"/>
              </a:rPr>
              <a:t>Numbers</a:t>
            </a:r>
          </a:p>
        </p:txBody>
      </p:sp>
      <p:pic>
        <p:nvPicPr>
          <p:cNvPr descr="graph.eps" id="218" name="Shape 218"/>
          <p:cNvPicPr preferRelativeResize="0"/>
          <p:nvPr/>
        </p:nvPicPr>
        <p:blipFill rotWithShape="1">
          <a:blip r:embed="rId3">
            <a:alphaModFix/>
          </a:blip>
          <a:srcRect b="0" l="0" r="0" t="0"/>
          <a:stretch/>
        </p:blipFill>
        <p:spPr>
          <a:xfrm>
            <a:off x="395536" y="1230795"/>
            <a:ext cx="5616623" cy="4543266"/>
          </a:xfrm>
          <a:prstGeom prst="rect">
            <a:avLst/>
          </a:prstGeom>
          <a:noFill/>
          <a:ln>
            <a:noFill/>
          </a:ln>
        </p:spPr>
      </p:pic>
      <p:sp>
        <p:nvSpPr>
          <p:cNvPr id="219" name="Shape 219"/>
          <p:cNvSpPr/>
          <p:nvPr/>
        </p:nvSpPr>
        <p:spPr>
          <a:xfrm>
            <a:off x="473616" y="6276201"/>
            <a:ext cx="8408519" cy="27699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lt1"/>
                </a:solidFill>
                <a:latin typeface="Arial"/>
                <a:ea typeface="Arial"/>
                <a:cs typeface="Arial"/>
                <a:sym typeface="Arial"/>
              </a:rPr>
              <a:t>Graph developed by </a:t>
            </a:r>
            <a:r>
              <a:rPr b="1" i="0" lang="en-US" sz="1200" u="none" cap="none" strike="noStrike">
                <a:solidFill>
                  <a:schemeClr val="lt1"/>
                </a:solidFill>
                <a:latin typeface="Arial"/>
                <a:ea typeface="Arial"/>
                <a:cs typeface="Arial"/>
                <a:sym typeface="Arial"/>
              </a:rPr>
              <a:t>Council for Early Child Development </a:t>
            </a:r>
            <a:r>
              <a:rPr b="0" i="0" lang="en-US" sz="1200" u="none" cap="none" strike="noStrike">
                <a:solidFill>
                  <a:schemeClr val="lt1"/>
                </a:solidFill>
                <a:latin typeface="Arial"/>
                <a:ea typeface="Arial"/>
                <a:cs typeface="Arial"/>
                <a:sym typeface="Arial"/>
              </a:rPr>
              <a:t>(Nash, 1997; </a:t>
            </a:r>
            <a:r>
              <a:rPr b="0" i="1" lang="en-US" sz="1200" u="none" cap="none" strike="noStrike">
                <a:solidFill>
                  <a:schemeClr val="lt1"/>
                </a:solidFill>
                <a:latin typeface="Arial"/>
                <a:ea typeface="Arial"/>
                <a:cs typeface="Arial"/>
                <a:sym typeface="Arial"/>
              </a:rPr>
              <a:t>Early Years Study</a:t>
            </a:r>
            <a:r>
              <a:rPr b="0" i="0" lang="en-US" sz="1200" u="none" cap="none" strike="noStrike">
                <a:solidFill>
                  <a:schemeClr val="lt1"/>
                </a:solidFill>
                <a:latin typeface="Arial"/>
                <a:ea typeface="Arial"/>
                <a:cs typeface="Arial"/>
                <a:sym typeface="Arial"/>
              </a:rPr>
              <a:t>, 1999; Shonkoff, 2000.)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p:nvPr/>
        </p:nvSpPr>
        <p:spPr>
          <a:xfrm>
            <a:off x="1219200" y="2044125"/>
            <a:ext cx="6705600" cy="30480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pic>
        <p:nvPicPr>
          <p:cNvPr id="226" name="Shape 226"/>
          <p:cNvPicPr preferRelativeResize="0"/>
          <p:nvPr/>
        </p:nvPicPr>
        <p:blipFill>
          <a:blip r:embed="rId3">
            <a:alphaModFix/>
          </a:blip>
          <a:stretch>
            <a:fillRect/>
          </a:stretch>
        </p:blipFill>
        <p:spPr>
          <a:xfrm>
            <a:off x="1219200" y="1967025"/>
            <a:ext cx="6705600" cy="312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p:nvPr/>
        </p:nvSpPr>
        <p:spPr>
          <a:xfrm>
            <a:off x="1295400" y="2057400"/>
            <a:ext cx="6705600" cy="30480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lt1"/>
                </a:solidFill>
                <a:latin typeface="Merriweather"/>
                <a:ea typeface="Merriweather"/>
                <a:cs typeface="Merriweather"/>
                <a:sym typeface="Merriweather"/>
              </a:rPr>
              <a:t>https://www.google.ca/imgres?imgurl=http%3A%2F%2Feducationarticle.net%2Fwp-content%2Fuploads%2F2014%2F01%2FEarly-Childhood-Education-3.jpg&amp;imgrefurl=http%3A%2F%2Feducationarticle.net%2Fearly-childhood-education%2F&amp;docid=xZEwhFENaT7MJM&amp;tbnid=aWa-RyK7IQvVkM%3A&amp;w=663&amp;h=354&amp;ved=0ahUKEwjIpuvr75_LAhVJxGMKHdREAswQxiAIBCgC&amp;iact=c&amp;ictx=1</a:t>
            </a:r>
          </a:p>
        </p:txBody>
      </p:sp>
      <p:pic>
        <p:nvPicPr>
          <p:cNvPr id="233" name="Shape 233"/>
          <p:cNvPicPr preferRelativeResize="0"/>
          <p:nvPr/>
        </p:nvPicPr>
        <p:blipFill>
          <a:blip r:embed="rId3">
            <a:alphaModFix/>
          </a:blip>
          <a:stretch>
            <a:fillRect/>
          </a:stretch>
        </p:blipFill>
        <p:spPr>
          <a:xfrm>
            <a:off x="1201825" y="1788150"/>
            <a:ext cx="6705600" cy="3586499"/>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p:nvPr/>
        </p:nvSpPr>
        <p:spPr>
          <a:xfrm>
            <a:off x="228600" y="152400"/>
            <a:ext cx="8610599" cy="6553200"/>
          </a:xfrm>
          <a:prstGeom prst="ellipse">
            <a:avLst/>
          </a:prstGeom>
          <a:no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1" i="0" sz="1800" u="none" cap="none" strike="noStrike">
              <a:latin typeface="Merriweather"/>
              <a:ea typeface="Merriweather"/>
              <a:cs typeface="Merriweather"/>
              <a:sym typeface="Merriweather"/>
            </a:endParaRPr>
          </a:p>
        </p:txBody>
      </p:sp>
      <p:sp>
        <p:nvSpPr>
          <p:cNvPr id="240" name="Shape 240"/>
          <p:cNvSpPr/>
          <p:nvPr/>
        </p:nvSpPr>
        <p:spPr>
          <a:xfrm>
            <a:off x="1447800" y="914400"/>
            <a:ext cx="6476999" cy="5181600"/>
          </a:xfrm>
          <a:prstGeom prst="ellipse">
            <a:avLst/>
          </a:prstGeom>
          <a:no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
        <p:nvSpPr>
          <p:cNvPr id="241" name="Shape 241"/>
          <p:cNvSpPr/>
          <p:nvPr/>
        </p:nvSpPr>
        <p:spPr>
          <a:xfrm>
            <a:off x="3124200" y="2286000"/>
            <a:ext cx="3028949" cy="2819400"/>
          </a:xfrm>
          <a:prstGeom prst="ellipse">
            <a:avLst/>
          </a:prstGeom>
          <a:no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
        <p:nvSpPr>
          <p:cNvPr id="242" name="Shape 242"/>
          <p:cNvSpPr txBox="1"/>
          <p:nvPr/>
        </p:nvSpPr>
        <p:spPr>
          <a:xfrm>
            <a:off x="2863402" y="381000"/>
            <a:ext cx="3200399" cy="40004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2000" u="none" cap="none" strike="noStrike">
                <a:solidFill>
                  <a:schemeClr val="lt1"/>
                </a:solidFill>
                <a:latin typeface="Arial"/>
                <a:ea typeface="Arial"/>
                <a:cs typeface="Arial"/>
                <a:sym typeface="Arial"/>
              </a:rPr>
              <a:t>        Inspiring Education</a:t>
            </a:r>
          </a:p>
        </p:txBody>
      </p:sp>
      <p:sp>
        <p:nvSpPr>
          <p:cNvPr id="243" name="Shape 243"/>
          <p:cNvSpPr txBox="1"/>
          <p:nvPr/>
        </p:nvSpPr>
        <p:spPr>
          <a:xfrm>
            <a:off x="7924800" y="2971800"/>
            <a:ext cx="914400"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none" cap="none" strike="noStrike">
                <a:solidFill>
                  <a:schemeClr val="lt1"/>
                </a:solidFill>
                <a:latin typeface="Arial"/>
                <a:ea typeface="Arial"/>
                <a:cs typeface="Arial"/>
                <a:sym typeface="Arial"/>
              </a:rPr>
              <a:t>          </a:t>
            </a:r>
            <a:r>
              <a:rPr b="1" i="0" lang="en-US" sz="1800" u="none" cap="none" strike="noStrike">
                <a:solidFill>
                  <a:schemeClr val="lt1"/>
                </a:solidFill>
                <a:latin typeface="Arial"/>
                <a:ea typeface="Arial"/>
                <a:cs typeface="Arial"/>
                <a:sym typeface="Arial"/>
              </a:rPr>
              <a:t>Vision</a:t>
            </a:r>
          </a:p>
        </p:txBody>
      </p:sp>
      <p:sp>
        <p:nvSpPr>
          <p:cNvPr id="244" name="Shape 244"/>
          <p:cNvSpPr txBox="1"/>
          <p:nvPr/>
        </p:nvSpPr>
        <p:spPr>
          <a:xfrm>
            <a:off x="3886200" y="6096000"/>
            <a:ext cx="1624013" cy="40004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2000" u="none" cap="none" strike="noStrike">
                <a:solidFill>
                  <a:schemeClr val="lt1"/>
                </a:solidFill>
                <a:latin typeface="Arial"/>
                <a:ea typeface="Arial"/>
                <a:cs typeface="Arial"/>
                <a:sym typeface="Arial"/>
              </a:rPr>
              <a:t>  Mission  </a:t>
            </a:r>
          </a:p>
        </p:txBody>
      </p:sp>
      <p:sp>
        <p:nvSpPr>
          <p:cNvPr id="245" name="Shape 245"/>
          <p:cNvSpPr txBox="1"/>
          <p:nvPr/>
        </p:nvSpPr>
        <p:spPr>
          <a:xfrm>
            <a:off x="228600" y="3200400"/>
            <a:ext cx="1430338"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1800" u="none" cap="none" strike="noStrike">
                <a:solidFill>
                  <a:schemeClr val="lt1"/>
                </a:solidFill>
                <a:latin typeface="Arial"/>
                <a:ea typeface="Arial"/>
                <a:cs typeface="Arial"/>
                <a:sym typeface="Arial"/>
              </a:rPr>
              <a:t>Program Statement</a:t>
            </a:r>
          </a:p>
        </p:txBody>
      </p:sp>
      <p:sp>
        <p:nvSpPr>
          <p:cNvPr id="246" name="Shape 246"/>
          <p:cNvSpPr txBox="1"/>
          <p:nvPr/>
        </p:nvSpPr>
        <p:spPr>
          <a:xfrm>
            <a:off x="3505200" y="762000"/>
            <a:ext cx="2833688" cy="1016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000" u="none" cap="none" strike="noStrike">
                <a:solidFill>
                  <a:schemeClr val="lt1"/>
                </a:solidFill>
                <a:latin typeface="Arial"/>
                <a:ea typeface="Arial"/>
                <a:cs typeface="Arial"/>
                <a:sym typeface="Arial"/>
              </a:rPr>
              <a:t>    </a:t>
            </a:r>
          </a:p>
          <a:p>
            <a:pPr indent="0" lvl="0" marL="0" marR="0" rtl="0" algn="l">
              <a:spcBef>
                <a:spcPts val="0"/>
              </a:spcBef>
              <a:buSzPct val="25000"/>
              <a:buNone/>
            </a:pPr>
            <a:r>
              <a:rPr b="1" i="0" lang="en-US" sz="2000" u="none" cap="none" strike="noStrike">
                <a:solidFill>
                  <a:schemeClr val="lt1"/>
                </a:solidFill>
                <a:latin typeface="Arial"/>
                <a:ea typeface="Arial"/>
                <a:cs typeface="Arial"/>
                <a:sym typeface="Arial"/>
              </a:rPr>
              <a:t>Primary Programs Guiding Principles</a:t>
            </a:r>
          </a:p>
        </p:txBody>
      </p:sp>
      <p:sp>
        <p:nvSpPr>
          <p:cNvPr id="247" name="Shape 247"/>
          <p:cNvSpPr txBox="1"/>
          <p:nvPr/>
        </p:nvSpPr>
        <p:spPr>
          <a:xfrm>
            <a:off x="5334000" y="1828800"/>
            <a:ext cx="1828800"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Childhoods differ depending on social and   cultural circumstances </a:t>
            </a:r>
          </a:p>
        </p:txBody>
      </p:sp>
      <p:sp>
        <p:nvSpPr>
          <p:cNvPr id="248" name="Shape 248"/>
          <p:cNvSpPr txBox="1"/>
          <p:nvPr/>
        </p:nvSpPr>
        <p:spPr>
          <a:xfrm>
            <a:off x="6096000" y="2667000"/>
            <a:ext cx="1730374" cy="1016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Children’s development</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is influenced but not </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determined by their</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early experiences</a:t>
            </a:r>
          </a:p>
        </p:txBody>
      </p:sp>
      <p:sp>
        <p:nvSpPr>
          <p:cNvPr id="249" name="Shape 249"/>
          <p:cNvSpPr txBox="1"/>
          <p:nvPr/>
        </p:nvSpPr>
        <p:spPr>
          <a:xfrm>
            <a:off x="6248400" y="3810000"/>
            <a:ext cx="1676399"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Children interact and</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learn in a variety of</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contexts</a:t>
            </a:r>
          </a:p>
        </p:txBody>
      </p:sp>
      <p:sp>
        <p:nvSpPr>
          <p:cNvPr id="250" name="Shape 250"/>
          <p:cNvSpPr txBox="1"/>
          <p:nvPr/>
        </p:nvSpPr>
        <p:spPr>
          <a:xfrm>
            <a:off x="5029200" y="5029200"/>
            <a:ext cx="2359025"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Children are co-constructors </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of knowledge and partners</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in  learning</a:t>
            </a:r>
          </a:p>
        </p:txBody>
      </p:sp>
      <p:sp>
        <p:nvSpPr>
          <p:cNvPr id="251" name="Shape 251"/>
          <p:cNvSpPr txBox="1"/>
          <p:nvPr/>
        </p:nvSpPr>
        <p:spPr>
          <a:xfrm>
            <a:off x="2743200" y="5029200"/>
            <a:ext cx="1900237"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Children are unique and </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active contributors to their learning </a:t>
            </a:r>
          </a:p>
        </p:txBody>
      </p:sp>
      <p:sp>
        <p:nvSpPr>
          <p:cNvPr id="252" name="Shape 252"/>
          <p:cNvSpPr txBox="1"/>
          <p:nvPr/>
        </p:nvSpPr>
        <p:spPr>
          <a:xfrm>
            <a:off x="1219200" y="3581400"/>
            <a:ext cx="2236787" cy="8302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Children construct</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and represent </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knowledge in a variety</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of ways                         </a:t>
            </a:r>
          </a:p>
        </p:txBody>
      </p:sp>
      <p:sp>
        <p:nvSpPr>
          <p:cNvPr id="253" name="Shape 253"/>
          <p:cNvSpPr txBox="1"/>
          <p:nvPr/>
        </p:nvSpPr>
        <p:spPr>
          <a:xfrm>
            <a:off x="1524000" y="2667000"/>
            <a:ext cx="1804988"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Children are citizens and active participants in school and society</a:t>
            </a:r>
          </a:p>
        </p:txBody>
      </p:sp>
      <p:sp>
        <p:nvSpPr>
          <p:cNvPr id="254" name="Shape 254"/>
          <p:cNvSpPr txBox="1"/>
          <p:nvPr/>
        </p:nvSpPr>
        <p:spPr>
          <a:xfrm>
            <a:off x="2209800" y="1828800"/>
            <a:ext cx="1641475"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Children are active </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collaborators in and users of assessment</a:t>
            </a:r>
          </a:p>
        </p:txBody>
      </p:sp>
      <p:sp>
        <p:nvSpPr>
          <p:cNvPr id="255" name="Shape 255"/>
          <p:cNvSpPr txBox="1"/>
          <p:nvPr/>
        </p:nvSpPr>
        <p:spPr>
          <a:xfrm>
            <a:off x="3657600" y="2514600"/>
            <a:ext cx="1752600" cy="40004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none" cap="none" strike="noStrike">
                <a:solidFill>
                  <a:schemeClr val="lt1"/>
                </a:solidFill>
                <a:latin typeface="Arial"/>
                <a:ea typeface="Arial"/>
                <a:cs typeface="Arial"/>
                <a:sym typeface="Arial"/>
              </a:rPr>
              <a:t>    </a:t>
            </a:r>
            <a:r>
              <a:rPr b="1" i="0" lang="en-US" sz="2000" u="none" cap="none" strike="noStrike">
                <a:solidFill>
                  <a:schemeClr val="lt1"/>
                </a:solidFill>
                <a:latin typeface="Arial"/>
                <a:ea typeface="Arial"/>
                <a:cs typeface="Arial"/>
                <a:sym typeface="Arial"/>
              </a:rPr>
              <a:t>The Child</a:t>
            </a:r>
          </a:p>
        </p:txBody>
      </p:sp>
      <p:sp>
        <p:nvSpPr>
          <p:cNvPr id="256" name="Shape 256"/>
          <p:cNvSpPr/>
          <p:nvPr/>
        </p:nvSpPr>
        <p:spPr>
          <a:xfrm>
            <a:off x="3999705" y="3067734"/>
            <a:ext cx="1277938" cy="1388377"/>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pic>
        <p:nvPicPr>
          <p:cNvPr id="257" name="Shape 257"/>
          <p:cNvPicPr preferRelativeResize="0"/>
          <p:nvPr/>
        </p:nvPicPr>
        <p:blipFill>
          <a:blip r:embed="rId3">
            <a:alphaModFix/>
          </a:blip>
          <a:stretch>
            <a:fillRect/>
          </a:stretch>
        </p:blipFill>
        <p:spPr>
          <a:xfrm>
            <a:off x="3814762" y="2438400"/>
            <a:ext cx="1514475" cy="1981200"/>
          </a:xfrm>
          <a:prstGeom prst="rect">
            <a:avLst/>
          </a:prstGeom>
          <a:noFill/>
          <a:ln cap="flat" cmpd="sng" w="38100">
            <a:solidFill>
              <a:srgbClr val="78846A"/>
            </a:solidFill>
            <a:prstDash val="solid"/>
            <a:round/>
            <a:headEnd len="med" w="med" type="none"/>
            <a:tailEnd len="med" w="med"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457200" y="483875"/>
            <a:ext cx="8229600" cy="1425000"/>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Kindergarten Program Statement</a:t>
            </a:r>
            <a:br>
              <a:rPr b="0" i="0" lang="en-US" sz="4200" u="none" cap="none" strike="noStrike">
                <a:solidFill>
                  <a:srgbClr val="F9F9F9"/>
                </a:solidFill>
                <a:latin typeface="Merriweather"/>
                <a:ea typeface="Merriweather"/>
                <a:cs typeface="Merriweather"/>
                <a:sym typeface="Merriweather"/>
              </a:rPr>
            </a:br>
            <a:r>
              <a:rPr b="0" i="0" lang="en-US" sz="2000" u="none" cap="none" strike="noStrike">
                <a:solidFill>
                  <a:srgbClr val="F9F9F9"/>
                </a:solidFill>
                <a:latin typeface="Merriweather"/>
                <a:ea typeface="Merriweather"/>
                <a:cs typeface="Merriweather"/>
                <a:sym typeface="Merriweather"/>
              </a:rPr>
              <a:t>                                                                    Alberta Education</a:t>
            </a:r>
          </a:p>
        </p:txBody>
      </p:sp>
      <p:pic>
        <p:nvPicPr>
          <p:cNvPr id="264" name="Shape 264"/>
          <p:cNvPicPr preferRelativeResize="0"/>
          <p:nvPr/>
        </p:nvPicPr>
        <p:blipFill rotWithShape="1">
          <a:blip r:embed="rId3">
            <a:alphaModFix/>
          </a:blip>
          <a:srcRect b="0" l="0" r="0" t="0"/>
          <a:stretch/>
        </p:blipFill>
        <p:spPr>
          <a:xfrm>
            <a:off x="2209800" y="1992625"/>
            <a:ext cx="4248000" cy="427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381000" y="6858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Inspiring Education</a:t>
            </a:r>
          </a:p>
        </p:txBody>
      </p:sp>
      <p:sp>
        <p:nvSpPr>
          <p:cNvPr id="271" name="Shape 271"/>
          <p:cNvSpPr txBox="1"/>
          <p:nvPr/>
        </p:nvSpPr>
        <p:spPr>
          <a:xfrm>
            <a:off x="1143000" y="2667000"/>
            <a:ext cx="6705599" cy="184665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2400" u="none" cap="none" strike="noStrike">
                <a:solidFill>
                  <a:schemeClr val="lt1"/>
                </a:solidFill>
                <a:latin typeface="Merriweather"/>
                <a:ea typeface="Merriweather"/>
                <a:cs typeface="Merriweather"/>
                <a:sym typeface="Merriweather"/>
              </a:rPr>
              <a:t>“An educated Albertan is one who is an Engaged Thinker and Ethical Citizen with an Entrepreneurial Spirit.”</a:t>
            </a:r>
          </a:p>
          <a:p>
            <a:pPr indent="0" lvl="0" marL="0" marR="0" rtl="0" algn="ctr">
              <a:spcBef>
                <a:spcPts val="0"/>
              </a:spcBef>
              <a:buNone/>
            </a:pPr>
            <a:r>
              <a:t/>
            </a:r>
            <a:endParaRPr b="0" i="0" sz="2400" u="none" cap="none" strike="noStrike">
              <a:solidFill>
                <a:schemeClr val="lt1"/>
              </a:solidFill>
              <a:latin typeface="Merriweather"/>
              <a:ea typeface="Merriweather"/>
              <a:cs typeface="Merriweather"/>
              <a:sym typeface="Merriweather"/>
            </a:endParaRPr>
          </a:p>
          <a:p>
            <a:pPr indent="0" lvl="0" marL="0" marR="0" rtl="0" algn="l">
              <a:spcBef>
                <a:spcPts val="0"/>
              </a:spcBef>
              <a:buSzPct val="25000"/>
              <a:buNone/>
            </a:pPr>
            <a:r>
              <a:rPr b="0" i="0" lang="en-US" sz="1800" u="none" cap="none" strike="noStrike">
                <a:solidFill>
                  <a:schemeClr val="lt1"/>
                </a:solidFill>
                <a:latin typeface="Merriweather"/>
                <a:ea typeface="Merriweather"/>
                <a:cs typeface="Merriweather"/>
                <a:sym typeface="Merriweather"/>
              </a:rPr>
              <a:t>				Alberta Education (2013)</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