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53866-B45E-4111-907C-D4D8DAA4B95E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4480-12A9-4479-B8BB-52388890A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9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5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7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2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8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5E0B-F782-4EC5-8B94-775C105045CB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A24B-AA95-4A53-B8A7-D7B2A44D0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2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7086600" cy="67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0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7086600" cy="67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6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7086600" cy="67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4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7086600" cy="67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9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</cp:revision>
  <cp:lastPrinted>2014-04-09T01:51:31Z</cp:lastPrinted>
  <dcterms:created xsi:type="dcterms:W3CDTF">2014-04-09T01:48:57Z</dcterms:created>
  <dcterms:modified xsi:type="dcterms:W3CDTF">2014-04-09T01:53:18Z</dcterms:modified>
</cp:coreProperties>
</file>