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16"/>
  </p:notesMasterIdLst>
  <p:sldIdLst>
    <p:sldId id="256" r:id="rId7"/>
    <p:sldId id="258" r:id="rId8"/>
    <p:sldId id="259" r:id="rId9"/>
    <p:sldId id="261" r:id="rId10"/>
    <p:sldId id="260" r:id="rId11"/>
    <p:sldId id="264" r:id="rId12"/>
    <p:sldId id="262" r:id="rId13"/>
    <p:sldId id="263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" Type="http://schemas.openxmlformats.org/officeDocument/2006/relationships/image" Target="../media/image42.wmf"/><Relationship Id="rId16" Type="http://schemas.openxmlformats.org/officeDocument/2006/relationships/image" Target="../media/image56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18" Type="http://schemas.openxmlformats.org/officeDocument/2006/relationships/image" Target="../media/image8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17" Type="http://schemas.openxmlformats.org/officeDocument/2006/relationships/image" Target="../media/image85.wmf"/><Relationship Id="rId2" Type="http://schemas.openxmlformats.org/officeDocument/2006/relationships/image" Target="../media/image70.wmf"/><Relationship Id="rId16" Type="http://schemas.openxmlformats.org/officeDocument/2006/relationships/image" Target="../media/image84.wmf"/><Relationship Id="rId20" Type="http://schemas.openxmlformats.org/officeDocument/2006/relationships/image" Target="../media/image88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10" Type="http://schemas.openxmlformats.org/officeDocument/2006/relationships/image" Target="../media/image78.wmf"/><Relationship Id="rId19" Type="http://schemas.openxmlformats.org/officeDocument/2006/relationships/image" Target="../media/image87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5" Type="http://schemas.openxmlformats.org/officeDocument/2006/relationships/image" Target="../media/image10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4B2E2-B625-4BB0-A5A6-F1EB7CFA5AE9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2BF0-C22E-4A67-B2D1-BAF41142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4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fld id="{5BA20A6C-18D0-4772-BE7F-B5944412F7CF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fld id="{099BB507-EC93-4217-98FD-613E26A3277C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fld id="{3307A290-ABE8-4E39-9435-FDA011F1797D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fld id="{183A929C-D0B5-4983-8DD8-0FCF971056BD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fld id="{A12F287E-7176-41C8-83E2-CE2DE5766B41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7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9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8863-D2C0-4954-913C-F8F3A0F75D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70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1381B-0A20-4399-9A98-85FEB2BBE8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9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D5EB-F6DF-4264-8080-C83C8C6C20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15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46202-0EDA-460F-BAE5-718DF2FC64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10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48BA-C26C-4BE1-B0BA-E881D71A2B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16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E461-009D-4AF9-A3DC-F7184F5D05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78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3F14B-2E53-4E10-BD99-52E56E105F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35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A99D-6289-4F1A-A7F8-CA16B10AC3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1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7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AF96-85EE-4926-8E29-876946E885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10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CC929-8D10-4D55-9482-D8233523AD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37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FFAD-35E5-4014-BE10-5B896391C5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61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8863-D2C0-4954-913C-F8F3A0F75D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05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1381B-0A20-4399-9A98-85FEB2BBE8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90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D5EB-F6DF-4264-8080-C83C8C6C20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2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46202-0EDA-460F-BAE5-718DF2FC64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904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48BA-C26C-4BE1-B0BA-E881D71A2B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2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E461-009D-4AF9-A3DC-F7184F5D05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35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3F14B-2E53-4E10-BD99-52E56E105F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2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6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A99D-6289-4F1A-A7F8-CA16B10AC3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96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AF96-85EE-4926-8E29-876946E885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65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CC929-8D10-4D55-9482-D8233523AD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143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FFAD-35E5-4014-BE10-5B896391C5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58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8863-D2C0-4954-913C-F8F3A0F75D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753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1381B-0A20-4399-9A98-85FEB2BBE8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38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D5EB-F6DF-4264-8080-C83C8C6C20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321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46202-0EDA-460F-BAE5-718DF2FC64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268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48BA-C26C-4BE1-B0BA-E881D71A2B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426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E461-009D-4AF9-A3DC-F7184F5D05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8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788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3F14B-2E53-4E10-BD99-52E56E105F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230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A99D-6289-4F1A-A7F8-CA16B10AC3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393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AF96-85EE-4926-8E29-876946E885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647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CC929-8D10-4D55-9482-D8233523AD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73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FFAD-35E5-4014-BE10-5B896391C5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935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8863-D2C0-4954-913C-F8F3A0F75D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484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1381B-0A20-4399-9A98-85FEB2BBE8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857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D5EB-F6DF-4264-8080-C83C8C6C20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7876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46202-0EDA-460F-BAE5-718DF2FC64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081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48BA-C26C-4BE1-B0BA-E881D71A2B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1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651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E461-009D-4AF9-A3DC-F7184F5D05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7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3F14B-2E53-4E10-BD99-52E56E105F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532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A99D-6289-4F1A-A7F8-CA16B10AC3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049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AF96-85EE-4926-8E29-876946E885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659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CC929-8D10-4D55-9482-D8233523AD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85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FFAD-35E5-4014-BE10-5B896391C5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748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8863-D2C0-4954-913C-F8F3A0F75D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006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1381B-0A20-4399-9A98-85FEB2BBE8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34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D5EB-F6DF-4264-8080-C83C8C6C20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882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46202-0EDA-460F-BAE5-718DF2FC64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88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691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48BA-C26C-4BE1-B0BA-E881D71A2B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465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E461-009D-4AF9-A3DC-F7184F5D05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209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3F14B-2E53-4E10-BD99-52E56E105F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364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A99D-6289-4F1A-A7F8-CA16B10AC3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63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AF96-85EE-4926-8E29-876946E885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350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CC929-8D10-4D55-9482-D8233523AD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741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FFAD-35E5-4014-BE10-5B896391C5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93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8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8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6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202D-CEED-49E7-B78A-E6AF6BD26488}" type="datetimeFigureOut">
              <a:rPr lang="en-US" smtClean="0"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9733-C88B-4B88-AEA3-DA131838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AFB6CE6-9F39-431F-82EF-EF3E7BF515B5}" type="slidenum">
              <a:rPr lang="en-US">
                <a:solidFill>
                  <a:srgbClr val="000000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65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AFB6CE6-9F39-431F-82EF-EF3E7BF515B5}" type="slidenum">
              <a:rPr lang="en-US">
                <a:solidFill>
                  <a:srgbClr val="000000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4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AFB6CE6-9F39-431F-82EF-EF3E7BF515B5}" type="slidenum">
              <a:rPr lang="en-US">
                <a:solidFill>
                  <a:srgbClr val="000000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27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AFB6CE6-9F39-431F-82EF-EF3E7BF515B5}" type="slidenum">
              <a:rPr lang="en-US">
                <a:solidFill>
                  <a:srgbClr val="000000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25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AFB6CE6-9F39-431F-82EF-EF3E7BF515B5}" type="slidenum">
              <a:rPr lang="en-US">
                <a:solidFill>
                  <a:srgbClr val="000000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199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34" Type="http://schemas.openxmlformats.org/officeDocument/2006/relationships/image" Target="../media/image25.wmf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3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29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0.wmf"/><Relationship Id="rId32" Type="http://schemas.openxmlformats.org/officeDocument/2006/relationships/image" Target="../media/image24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22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3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Relationship Id="rId27" Type="http://schemas.openxmlformats.org/officeDocument/2006/relationships/oleObject" Target="../embeddings/oleObject21.bin"/><Relationship Id="rId30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6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2.wmf"/><Relationship Id="rId25" Type="http://schemas.openxmlformats.org/officeDocument/2006/relationships/image" Target="../media/image36.wmf"/><Relationship Id="rId33" Type="http://schemas.openxmlformats.org/officeDocument/2006/relationships/image" Target="../media/image40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35.bin"/><Relationship Id="rId32" Type="http://schemas.openxmlformats.org/officeDocument/2006/relationships/oleObject" Target="../embeddings/oleObject39.bin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3.wmf"/><Relationship Id="rId31" Type="http://schemas.openxmlformats.org/officeDocument/2006/relationships/image" Target="../media/image39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37.wmf"/><Relationship Id="rId30" Type="http://schemas.openxmlformats.org/officeDocument/2006/relationships/oleObject" Target="../embeddings/oleObject3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7.bin"/><Relationship Id="rId26" Type="http://schemas.openxmlformats.org/officeDocument/2006/relationships/oleObject" Target="../embeddings/oleObject51.bin"/><Relationship Id="rId39" Type="http://schemas.openxmlformats.org/officeDocument/2006/relationships/image" Target="../media/image58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49.wmf"/><Relationship Id="rId34" Type="http://schemas.openxmlformats.org/officeDocument/2006/relationships/oleObject" Target="../embeddings/oleObject55.bin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33" Type="http://schemas.openxmlformats.org/officeDocument/2006/relationships/image" Target="../media/image55.wmf"/><Relationship Id="rId38" Type="http://schemas.openxmlformats.org/officeDocument/2006/relationships/oleObject" Target="../embeddings/oleObject57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29" Type="http://schemas.openxmlformats.org/officeDocument/2006/relationships/image" Target="../media/image53.wmf"/><Relationship Id="rId41" Type="http://schemas.openxmlformats.org/officeDocument/2006/relationships/image" Target="../media/image59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50.bin"/><Relationship Id="rId32" Type="http://schemas.openxmlformats.org/officeDocument/2006/relationships/oleObject" Target="../embeddings/oleObject54.bin"/><Relationship Id="rId37" Type="http://schemas.openxmlformats.org/officeDocument/2006/relationships/image" Target="../media/image57.wmf"/><Relationship Id="rId40" Type="http://schemas.openxmlformats.org/officeDocument/2006/relationships/oleObject" Target="../embeddings/oleObject58.bin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52.bin"/><Relationship Id="rId36" Type="http://schemas.openxmlformats.org/officeDocument/2006/relationships/oleObject" Target="../embeddings/oleObject56.bin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8.wmf"/><Relationship Id="rId31" Type="http://schemas.openxmlformats.org/officeDocument/2006/relationships/image" Target="../media/image54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53.bin"/><Relationship Id="rId35" Type="http://schemas.openxmlformats.org/officeDocument/2006/relationships/image" Target="../media/image5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6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62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73.wmf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79.bin"/><Relationship Id="rId39" Type="http://schemas.openxmlformats.org/officeDocument/2006/relationships/image" Target="../media/image86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77.wmf"/><Relationship Id="rId34" Type="http://schemas.openxmlformats.org/officeDocument/2006/relationships/oleObject" Target="../embeddings/oleObject83.bin"/><Relationship Id="rId42" Type="http://schemas.openxmlformats.org/officeDocument/2006/relationships/oleObject" Target="../embeddings/oleObject87.bin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75.wmf"/><Relationship Id="rId25" Type="http://schemas.openxmlformats.org/officeDocument/2006/relationships/image" Target="../media/image79.wmf"/><Relationship Id="rId33" Type="http://schemas.openxmlformats.org/officeDocument/2006/relationships/image" Target="../media/image83.wmf"/><Relationship Id="rId38" Type="http://schemas.openxmlformats.org/officeDocument/2006/relationships/oleObject" Target="../embeddings/oleObject85.bin"/><Relationship Id="rId2" Type="http://schemas.openxmlformats.org/officeDocument/2006/relationships/slideLayout" Target="../slideLayouts/slideLayout40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29" Type="http://schemas.openxmlformats.org/officeDocument/2006/relationships/image" Target="../media/image81.wmf"/><Relationship Id="rId41" Type="http://schemas.openxmlformats.org/officeDocument/2006/relationships/image" Target="../media/image87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2.wmf"/><Relationship Id="rId24" Type="http://schemas.openxmlformats.org/officeDocument/2006/relationships/oleObject" Target="../embeddings/oleObject78.bin"/><Relationship Id="rId32" Type="http://schemas.openxmlformats.org/officeDocument/2006/relationships/oleObject" Target="../embeddings/oleObject82.bin"/><Relationship Id="rId37" Type="http://schemas.openxmlformats.org/officeDocument/2006/relationships/image" Target="../media/image85.wmf"/><Relationship Id="rId40" Type="http://schemas.openxmlformats.org/officeDocument/2006/relationships/oleObject" Target="../embeddings/oleObject86.bin"/><Relationship Id="rId5" Type="http://schemas.openxmlformats.org/officeDocument/2006/relationships/image" Target="../media/image69.wmf"/><Relationship Id="rId15" Type="http://schemas.openxmlformats.org/officeDocument/2006/relationships/image" Target="../media/image74.wmf"/><Relationship Id="rId23" Type="http://schemas.openxmlformats.org/officeDocument/2006/relationships/image" Target="../media/image78.wmf"/><Relationship Id="rId28" Type="http://schemas.openxmlformats.org/officeDocument/2006/relationships/oleObject" Target="../embeddings/oleObject80.bin"/><Relationship Id="rId36" Type="http://schemas.openxmlformats.org/officeDocument/2006/relationships/oleObject" Target="../embeddings/oleObject84.bin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76.wmf"/><Relationship Id="rId31" Type="http://schemas.openxmlformats.org/officeDocument/2006/relationships/image" Target="../media/image82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image" Target="../media/image80.wmf"/><Relationship Id="rId30" Type="http://schemas.openxmlformats.org/officeDocument/2006/relationships/oleObject" Target="../embeddings/oleObject81.bin"/><Relationship Id="rId35" Type="http://schemas.openxmlformats.org/officeDocument/2006/relationships/image" Target="../media/image84.wmf"/><Relationship Id="rId43" Type="http://schemas.openxmlformats.org/officeDocument/2006/relationships/image" Target="../media/image8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95.bin"/><Relationship Id="rId26" Type="http://schemas.openxmlformats.org/officeDocument/2006/relationships/oleObject" Target="../embeddings/oleObject9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97.wmf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95.wmf"/><Relationship Id="rId25" Type="http://schemas.openxmlformats.org/officeDocument/2006/relationships/image" Target="../media/image99.wmf"/><Relationship Id="rId33" Type="http://schemas.openxmlformats.org/officeDocument/2006/relationships/image" Target="../media/image103.wmf"/><Relationship Id="rId2" Type="http://schemas.openxmlformats.org/officeDocument/2006/relationships/slideLayout" Target="../slideLayouts/slideLayout51.xm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6.bin"/><Relationship Id="rId29" Type="http://schemas.openxmlformats.org/officeDocument/2006/relationships/image" Target="../media/image101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92.wmf"/><Relationship Id="rId24" Type="http://schemas.openxmlformats.org/officeDocument/2006/relationships/oleObject" Target="../embeddings/oleObject98.bin"/><Relationship Id="rId32" Type="http://schemas.openxmlformats.org/officeDocument/2006/relationships/oleObject" Target="../embeddings/oleObject102.bin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28" Type="http://schemas.openxmlformats.org/officeDocument/2006/relationships/oleObject" Target="../embeddings/oleObject100.bin"/><Relationship Id="rId10" Type="http://schemas.openxmlformats.org/officeDocument/2006/relationships/oleObject" Target="../embeddings/oleObject91.bin"/><Relationship Id="rId19" Type="http://schemas.openxmlformats.org/officeDocument/2006/relationships/image" Target="../media/image96.wmf"/><Relationship Id="rId31" Type="http://schemas.openxmlformats.org/officeDocument/2006/relationships/image" Target="../media/image102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93.bin"/><Relationship Id="rId22" Type="http://schemas.openxmlformats.org/officeDocument/2006/relationships/oleObject" Target="../embeddings/oleObject97.bin"/><Relationship Id="rId27" Type="http://schemas.openxmlformats.org/officeDocument/2006/relationships/image" Target="../media/image100.wmf"/><Relationship Id="rId30" Type="http://schemas.openxmlformats.org/officeDocument/2006/relationships/oleObject" Target="../embeddings/oleObject10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53805"/>
            <a:ext cx="80001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4.4 Introduction to Trig Equations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9" name="Picture 5" descr="http://thepythongamebook.com/_media/en:part2:600px-unit_circle_angles.svg-klei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47874"/>
            <a:ext cx="3676650" cy="366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371600"/>
            <a:ext cx="3825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Write the coordinates P(x, y)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38842" y="1447800"/>
            <a:ext cx="976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Factor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988903"/>
              </p:ext>
            </p:extLst>
          </p:nvPr>
        </p:nvGraphicFramePr>
        <p:xfrm>
          <a:off x="6019800" y="2286000"/>
          <a:ext cx="1828800" cy="54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9" name="Equation" r:id="rId4" imgW="685800" imgH="203040" progId="Equation.DSMT4">
                  <p:embed/>
                </p:oleObj>
              </mc:Choice>
              <mc:Fallback>
                <p:oleObj name="Equation" r:id="rId4" imgW="6858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86000"/>
                        <a:ext cx="1828800" cy="541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609566"/>
              </p:ext>
            </p:extLst>
          </p:nvPr>
        </p:nvGraphicFramePr>
        <p:xfrm>
          <a:off x="5842000" y="3057525"/>
          <a:ext cx="23368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" name="Equation" r:id="rId6" imgW="876240" imgH="253800" progId="Equation.DSMT4">
                  <p:embed/>
                </p:oleObj>
              </mc:Choice>
              <mc:Fallback>
                <p:oleObj name="Equation" r:id="rId6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3057525"/>
                        <a:ext cx="23368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256563"/>
              </p:ext>
            </p:extLst>
          </p:nvPr>
        </p:nvGraphicFramePr>
        <p:xfrm>
          <a:off x="5927725" y="4114800"/>
          <a:ext cx="21669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1" name="Equation" r:id="rId8" imgW="812520" imgH="203040" progId="Equation.DSMT4">
                  <p:embed/>
                </p:oleObj>
              </mc:Choice>
              <mc:Fallback>
                <p:oleObj name="Equation" r:id="rId8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725" y="4114800"/>
                        <a:ext cx="216693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256755"/>
              </p:ext>
            </p:extLst>
          </p:nvPr>
        </p:nvGraphicFramePr>
        <p:xfrm>
          <a:off x="5867400" y="4800600"/>
          <a:ext cx="2438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" name="Equation" r:id="rId10" imgW="914400" imgH="253800" progId="Equation.DSMT4">
                  <p:embed/>
                </p:oleObj>
              </mc:Choice>
              <mc:Fallback>
                <p:oleObj name="Equation" r:id="rId10" imgW="914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00600"/>
                        <a:ext cx="24384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95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2667000"/>
            <a:ext cx="3817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Trigonometric Equations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667000"/>
            <a:ext cx="4086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Trigonometric Expressions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27418" y="2667000"/>
            <a:ext cx="0" cy="3352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406035"/>
              </p:ext>
            </p:extLst>
          </p:nvPr>
        </p:nvGraphicFramePr>
        <p:xfrm>
          <a:off x="990600" y="533400"/>
          <a:ext cx="1129012" cy="936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3" imgW="520560" imgH="431640" progId="Equation.DSMT4">
                  <p:embed/>
                </p:oleObj>
              </mc:Choice>
              <mc:Fallback>
                <p:oleObj name="Equation" r:id="rId3" imgW="52056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1129012" cy="936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977579"/>
              </p:ext>
            </p:extLst>
          </p:nvPr>
        </p:nvGraphicFramePr>
        <p:xfrm>
          <a:off x="4994564" y="1524000"/>
          <a:ext cx="27527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5" imgW="1269720" imgH="431640" progId="Equation.DSMT4">
                  <p:embed/>
                </p:oleObj>
              </mc:Choice>
              <mc:Fallback>
                <p:oleObj name="Equation" r:id="rId5" imgW="1269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564" y="1524000"/>
                        <a:ext cx="27527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192980"/>
              </p:ext>
            </p:extLst>
          </p:nvPr>
        </p:nvGraphicFramePr>
        <p:xfrm>
          <a:off x="6019800" y="457200"/>
          <a:ext cx="12668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7" imgW="583920" imgH="393480" progId="Equation.DSMT4">
                  <p:embed/>
                </p:oleObj>
              </mc:Choice>
              <mc:Fallback>
                <p:oleObj name="Equation" r:id="rId7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57200"/>
                        <a:ext cx="126682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738496"/>
              </p:ext>
            </p:extLst>
          </p:nvPr>
        </p:nvGraphicFramePr>
        <p:xfrm>
          <a:off x="450850" y="1978025"/>
          <a:ext cx="29178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9" imgW="1346040" imgH="203040" progId="Equation.DSMT4">
                  <p:embed/>
                </p:oleObj>
              </mc:Choice>
              <mc:Fallback>
                <p:oleObj name="Equation" r:id="rId9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978025"/>
                        <a:ext cx="29178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740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0.00503 0.442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2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00573 0.448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51615 0.43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-0.50503 0.487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60" y="2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399" y="1103439"/>
            <a:ext cx="8356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Rewrite the equation to isolate the trig function. Solve for the angle within the given domain. Write the general solution.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013347"/>
              </p:ext>
            </p:extLst>
          </p:nvPr>
        </p:nvGraphicFramePr>
        <p:xfrm>
          <a:off x="49213" y="2146300"/>
          <a:ext cx="23129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" name="Equation" r:id="rId3" imgW="1079280" imgH="203040" progId="Equation.DSMT4">
                  <p:embed/>
                </p:oleObj>
              </mc:Choice>
              <mc:Fallback>
                <p:oleObj name="Equation" r:id="rId3" imgW="10792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2146300"/>
                        <a:ext cx="231298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09665" y="228600"/>
            <a:ext cx="85801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First Degree Trig Equations 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816712"/>
              </p:ext>
            </p:extLst>
          </p:nvPr>
        </p:nvGraphicFramePr>
        <p:xfrm>
          <a:off x="4724400" y="2162175"/>
          <a:ext cx="254158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" name="Equation" r:id="rId5" imgW="1320480" imgH="203040" progId="Equation.DSMT4">
                  <p:embed/>
                </p:oleObj>
              </mc:Choice>
              <mc:Fallback>
                <p:oleObj name="Equation" r:id="rId5" imgW="1320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162175"/>
                        <a:ext cx="2541588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865275"/>
              </p:ext>
            </p:extLst>
          </p:nvPr>
        </p:nvGraphicFramePr>
        <p:xfrm>
          <a:off x="5440363" y="2719169"/>
          <a:ext cx="14160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" name="Equation" r:id="rId7" imgW="736560" imgH="177480" progId="Equation.DSMT4">
                  <p:embed/>
                </p:oleObj>
              </mc:Choice>
              <mc:Fallback>
                <p:oleObj name="Equation" r:id="rId7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3" y="2719169"/>
                        <a:ext cx="14160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495670"/>
              </p:ext>
            </p:extLst>
          </p:nvPr>
        </p:nvGraphicFramePr>
        <p:xfrm>
          <a:off x="5730875" y="3051175"/>
          <a:ext cx="13430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3051175"/>
                        <a:ext cx="134302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458969"/>
              </p:ext>
            </p:extLst>
          </p:nvPr>
        </p:nvGraphicFramePr>
        <p:xfrm>
          <a:off x="767443" y="2895600"/>
          <a:ext cx="1333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" name="Equation" r:id="rId11" imgW="622080" imgH="177480" progId="Equation.DSMT4">
                  <p:embed/>
                </p:oleObj>
              </mc:Choice>
              <mc:Fallback>
                <p:oleObj name="Equation" r:id="rId11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43" y="2895600"/>
                        <a:ext cx="1333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077725"/>
              </p:ext>
            </p:extLst>
          </p:nvPr>
        </p:nvGraphicFramePr>
        <p:xfrm>
          <a:off x="957943" y="3352800"/>
          <a:ext cx="12509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" name="Equation" r:id="rId13" imgW="583920" imgH="393480" progId="Equation.DSMT4">
                  <p:embed/>
                </p:oleObj>
              </mc:Choice>
              <mc:Fallback>
                <p:oleObj name="Equation" r:id="rId13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943" y="3352800"/>
                        <a:ext cx="12509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594870"/>
              </p:ext>
            </p:extLst>
          </p:nvPr>
        </p:nvGraphicFramePr>
        <p:xfrm>
          <a:off x="2662237" y="2195513"/>
          <a:ext cx="130016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" name="Equation" r:id="rId15" imgW="825480" imgH="203040" progId="Equation.DSMT4">
                  <p:embed/>
                </p:oleObj>
              </mc:Choice>
              <mc:Fallback>
                <p:oleObj name="Equation" r:id="rId15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7" y="2195513"/>
                        <a:ext cx="1300163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58143" y="3557753"/>
            <a:ext cx="1299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y is positive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4152" y="388620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 or II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1743" y="4507468"/>
            <a:ext cx="1387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ref angle 30°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569223"/>
              </p:ext>
            </p:extLst>
          </p:nvPr>
        </p:nvGraphicFramePr>
        <p:xfrm>
          <a:off x="1140506" y="4953000"/>
          <a:ext cx="10064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" name="Equation" r:id="rId17" imgW="469800" imgH="203040" progId="Equation.DSMT4">
                  <p:embed/>
                </p:oleObj>
              </mc:Choice>
              <mc:Fallback>
                <p:oleObj name="Equation" r:id="rId17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506" y="4953000"/>
                        <a:ext cx="10064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387083"/>
              </p:ext>
            </p:extLst>
          </p:nvPr>
        </p:nvGraphicFramePr>
        <p:xfrm>
          <a:off x="2253343" y="4953000"/>
          <a:ext cx="10064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" name="Equation" r:id="rId19" imgW="469800" imgH="203040" progId="Equation.DSMT4">
                  <p:embed/>
                </p:oleObj>
              </mc:Choice>
              <mc:Fallback>
                <p:oleObj name="Equation" r:id="rId19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3343" y="4953000"/>
                        <a:ext cx="10064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47960"/>
              </p:ext>
            </p:extLst>
          </p:nvPr>
        </p:nvGraphicFramePr>
        <p:xfrm>
          <a:off x="7740650" y="2228850"/>
          <a:ext cx="10779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" name="Equation" r:id="rId21" imgW="685800" imgH="177480" progId="Equation.DSMT4">
                  <p:embed/>
                </p:oleObj>
              </mc:Choice>
              <mc:Fallback>
                <p:oleObj name="Equation" r:id="rId21" imgW="685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2228850"/>
                        <a:ext cx="10779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239000" y="2895600"/>
            <a:ext cx="1357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x</a:t>
            </a:r>
            <a:r>
              <a:rPr lang="en-US" b="1" dirty="0" smtClean="0">
                <a:solidFill>
                  <a:srgbClr val="7030A0"/>
                </a:solidFill>
              </a:rPr>
              <a:t> is negative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5563" y="32682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II or III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4126468"/>
            <a:ext cx="1486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ref angle 1.23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80681"/>
              </p:ext>
            </p:extLst>
          </p:nvPr>
        </p:nvGraphicFramePr>
        <p:xfrm>
          <a:off x="5356225" y="4713288"/>
          <a:ext cx="1116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" name="Equation" r:id="rId23" imgW="520560" imgH="177480" progId="Equation.DSMT4">
                  <p:embed/>
                </p:oleObj>
              </mc:Choice>
              <mc:Fallback>
                <p:oleObj name="Equation" r:id="rId23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225" y="4713288"/>
                        <a:ext cx="11160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227926"/>
              </p:ext>
            </p:extLst>
          </p:nvPr>
        </p:nvGraphicFramePr>
        <p:xfrm>
          <a:off x="6510338" y="4713288"/>
          <a:ext cx="10334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" name="Equation" r:id="rId25" imgW="482400" imgH="177480" progId="Equation.DSMT4">
                  <p:embed/>
                </p:oleObj>
              </mc:Choice>
              <mc:Fallback>
                <p:oleObj name="Equation" r:id="rId25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4713288"/>
                        <a:ext cx="10334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78092"/>
              </p:ext>
            </p:extLst>
          </p:nvPr>
        </p:nvGraphicFramePr>
        <p:xfrm>
          <a:off x="650875" y="5562600"/>
          <a:ext cx="28543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" name="Equation" r:id="rId27" imgW="1333440" imgH="228600" progId="Equation.DSMT4">
                  <p:embed/>
                </p:oleObj>
              </mc:Choice>
              <mc:Fallback>
                <p:oleObj name="Equation" r:id="rId27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5562600"/>
                        <a:ext cx="28543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641209"/>
              </p:ext>
            </p:extLst>
          </p:nvPr>
        </p:nvGraphicFramePr>
        <p:xfrm>
          <a:off x="506413" y="6096000"/>
          <a:ext cx="2990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" name="Equation" r:id="rId29" imgW="1396800" imgH="228600" progId="Equation.DSMT4">
                  <p:embed/>
                </p:oleObj>
              </mc:Choice>
              <mc:Fallback>
                <p:oleObj name="Equation" r:id="rId29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6096000"/>
                        <a:ext cx="29908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153619"/>
              </p:ext>
            </p:extLst>
          </p:nvPr>
        </p:nvGraphicFramePr>
        <p:xfrm>
          <a:off x="5289550" y="5584825"/>
          <a:ext cx="2717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" name="Equation" r:id="rId31" imgW="1269720" imgH="203040" progId="Equation.DSMT4">
                  <p:embed/>
                </p:oleObj>
              </mc:Choice>
              <mc:Fallback>
                <p:oleObj name="Equation" r:id="rId31" imgW="1269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0" y="5584825"/>
                        <a:ext cx="2717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046130"/>
              </p:ext>
            </p:extLst>
          </p:nvPr>
        </p:nvGraphicFramePr>
        <p:xfrm>
          <a:off x="5295900" y="6181725"/>
          <a:ext cx="27733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" name="Equation" r:id="rId33" imgW="1295280" imgH="203040" progId="Equation.DSMT4">
                  <p:embed/>
                </p:oleObj>
              </mc:Choice>
              <mc:Fallback>
                <p:oleObj name="Equation" r:id="rId33" imgW="1295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6181725"/>
                        <a:ext cx="277336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14400" y="4202668"/>
            <a:ext cx="1338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special ratio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8800" y="3810000"/>
            <a:ext cx="171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not special ratio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5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22" grpId="0"/>
      <p:bldP spid="23" grpId="0"/>
      <p:bldP spid="26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196368"/>
              </p:ext>
            </p:extLst>
          </p:nvPr>
        </p:nvGraphicFramePr>
        <p:xfrm>
          <a:off x="497681" y="583190"/>
          <a:ext cx="23193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2" name="Equation" r:id="rId4" imgW="1206360" imgH="241200" progId="Equation.DSMT4">
                  <p:embed/>
                </p:oleObj>
              </mc:Choice>
              <mc:Fallback>
                <p:oleObj name="Equation" r:id="rId4" imgW="1206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" y="583190"/>
                        <a:ext cx="23193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05009"/>
              </p:ext>
            </p:extLst>
          </p:nvPr>
        </p:nvGraphicFramePr>
        <p:xfrm>
          <a:off x="1243013" y="1030288"/>
          <a:ext cx="16605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3" name="Equation" r:id="rId6" imgW="863280" imgH="228600" progId="Equation.DSMT4">
                  <p:embed/>
                </p:oleObj>
              </mc:Choice>
              <mc:Fallback>
                <p:oleObj name="Equation" r:id="rId6" imgW="863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1030288"/>
                        <a:ext cx="16605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125069"/>
              </p:ext>
            </p:extLst>
          </p:nvPr>
        </p:nvGraphicFramePr>
        <p:xfrm>
          <a:off x="1597025" y="1438275"/>
          <a:ext cx="15621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4" name="Equation" r:id="rId8" imgW="812520" imgH="419040" progId="Equation.DSMT4">
                  <p:embed/>
                </p:oleObj>
              </mc:Choice>
              <mc:Fallback>
                <p:oleObj name="Equation" r:id="rId8" imgW="812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1438275"/>
                        <a:ext cx="15621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49377"/>
              </p:ext>
            </p:extLst>
          </p:nvPr>
        </p:nvGraphicFramePr>
        <p:xfrm>
          <a:off x="5434013" y="714375"/>
          <a:ext cx="31496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5" name="Equation" r:id="rId10" imgW="1638000" imgH="203040" progId="Equation.DSMT4">
                  <p:embed/>
                </p:oleObj>
              </mc:Choice>
              <mc:Fallback>
                <p:oleObj name="Equation" r:id="rId10" imgW="1638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714375"/>
                        <a:ext cx="31496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345450"/>
              </p:ext>
            </p:extLst>
          </p:nvPr>
        </p:nvGraphicFramePr>
        <p:xfrm>
          <a:off x="6450012" y="1117600"/>
          <a:ext cx="124618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6" name="Equation" r:id="rId12" imgW="647640" imgH="177480" progId="Equation.DSMT4">
                  <p:embed/>
                </p:oleObj>
              </mc:Choice>
              <mc:Fallback>
                <p:oleObj name="Equation" r:id="rId12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2" y="1117600"/>
                        <a:ext cx="1246188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132318"/>
              </p:ext>
            </p:extLst>
          </p:nvPr>
        </p:nvGraphicFramePr>
        <p:xfrm>
          <a:off x="6456363" y="1684338"/>
          <a:ext cx="12684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7" name="Equation" r:id="rId14" imgW="660240" imgH="177480" progId="Equation.DSMT4">
                  <p:embed/>
                </p:oleObj>
              </mc:Choice>
              <mc:Fallback>
                <p:oleObj name="Equation" r:id="rId14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1684338"/>
                        <a:ext cx="12684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062040"/>
              </p:ext>
            </p:extLst>
          </p:nvPr>
        </p:nvGraphicFramePr>
        <p:xfrm>
          <a:off x="993775" y="4114800"/>
          <a:ext cx="10779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8" name="Equation" r:id="rId16" imgW="558720" imgH="203040" progId="Equation.DSMT4">
                  <p:embed/>
                </p:oleObj>
              </mc:Choice>
              <mc:Fallback>
                <p:oleObj name="Equation" r:id="rId16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4114800"/>
                        <a:ext cx="107791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837034"/>
              </p:ext>
            </p:extLst>
          </p:nvPr>
        </p:nvGraphicFramePr>
        <p:xfrm>
          <a:off x="3024981" y="704706"/>
          <a:ext cx="1300162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9" name="Equation" r:id="rId18" imgW="825480" imgH="203040" progId="Equation.DSMT4">
                  <p:embed/>
                </p:oleObj>
              </mc:Choice>
              <mc:Fallback>
                <p:oleObj name="Equation" r:id="rId18" imgW="82548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981" y="704706"/>
                        <a:ext cx="1300162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391319"/>
              </p:ext>
            </p:extLst>
          </p:nvPr>
        </p:nvGraphicFramePr>
        <p:xfrm>
          <a:off x="1566863" y="2160588"/>
          <a:ext cx="153670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0" name="Equation" r:id="rId20" imgW="799920" imgH="431640" progId="Equation.DSMT4">
                  <p:embed/>
                </p:oleObj>
              </mc:Choice>
              <mc:Fallback>
                <p:oleObj name="Equation" r:id="rId20" imgW="799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2160588"/>
                        <a:ext cx="153670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3208064" y="237321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y</a:t>
            </a:r>
            <a:r>
              <a:rPr lang="en-US" b="1" dirty="0" smtClean="0">
                <a:solidFill>
                  <a:srgbClr val="7030A0"/>
                </a:solidFill>
              </a:rPr>
              <a:t> is negative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44073" y="2701666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III or IV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31664" y="3073142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special ratio</a:t>
            </a:r>
          </a:p>
        </p:txBody>
      </p:sp>
      <p:graphicFrame>
        <p:nvGraphicFramePr>
          <p:cNvPr id="4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420855"/>
              </p:ext>
            </p:extLst>
          </p:nvPr>
        </p:nvGraphicFramePr>
        <p:xfrm>
          <a:off x="2143125" y="4114800"/>
          <a:ext cx="10525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1" name="Equation" r:id="rId22" imgW="545760" imgH="203040" progId="Equation.DSMT4">
                  <p:embed/>
                </p:oleObj>
              </mc:Choice>
              <mc:Fallback>
                <p:oleObj name="Equation" r:id="rId22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4114800"/>
                        <a:ext cx="105251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617974"/>
              </p:ext>
            </p:extLst>
          </p:nvPr>
        </p:nvGraphicFramePr>
        <p:xfrm>
          <a:off x="736600" y="4899025"/>
          <a:ext cx="30178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2" name="Equation" r:id="rId24" imgW="1409400" imgH="228600" progId="Equation.DSMT4">
                  <p:embed/>
                </p:oleObj>
              </mc:Choice>
              <mc:Fallback>
                <p:oleObj name="Equation" r:id="rId24" imgW="140940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4899025"/>
                        <a:ext cx="30178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023422"/>
              </p:ext>
            </p:extLst>
          </p:nvPr>
        </p:nvGraphicFramePr>
        <p:xfrm>
          <a:off x="660400" y="5432425"/>
          <a:ext cx="30178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3" name="Equation" r:id="rId26" imgW="1409400" imgH="228600" progId="Equation.DSMT4">
                  <p:embed/>
                </p:oleObj>
              </mc:Choice>
              <mc:Fallback>
                <p:oleObj name="Equation" r:id="rId26" imgW="1409400" imgH="2286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5432425"/>
                        <a:ext cx="30178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72228"/>
              </p:ext>
            </p:extLst>
          </p:nvPr>
        </p:nvGraphicFramePr>
        <p:xfrm>
          <a:off x="6019800" y="381000"/>
          <a:ext cx="10779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4" name="Equation" r:id="rId28" imgW="685800" imgH="177480" progId="Equation.DSMT4">
                  <p:embed/>
                </p:oleObj>
              </mc:Choice>
              <mc:Fallback>
                <p:oleObj name="Equation" r:id="rId28" imgW="68580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1000"/>
                        <a:ext cx="10779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6876745" y="2188553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x</a:t>
            </a:r>
            <a:r>
              <a:rPr lang="en-US" b="1" dirty="0" smtClean="0">
                <a:solidFill>
                  <a:srgbClr val="7030A0"/>
                </a:solidFill>
              </a:rPr>
              <a:t> is - 1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77000" y="2667000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quadrantal</a:t>
            </a:r>
            <a:r>
              <a:rPr lang="en-US" b="1" dirty="0" smtClean="0">
                <a:solidFill>
                  <a:srgbClr val="7030A0"/>
                </a:solidFill>
              </a:rPr>
              <a:t> angle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548167"/>
              </p:ext>
            </p:extLst>
          </p:nvPr>
        </p:nvGraphicFramePr>
        <p:xfrm>
          <a:off x="6789738" y="3435350"/>
          <a:ext cx="733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5" name="Equation" r:id="rId30" imgW="380880" imgH="177480" progId="Equation.DSMT4">
                  <p:embed/>
                </p:oleObj>
              </mc:Choice>
              <mc:Fallback>
                <p:oleObj name="Equation" r:id="rId30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9738" y="3435350"/>
                        <a:ext cx="733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697628"/>
              </p:ext>
            </p:extLst>
          </p:nvPr>
        </p:nvGraphicFramePr>
        <p:xfrm>
          <a:off x="5837238" y="4217988"/>
          <a:ext cx="239236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6" name="Equation" r:id="rId32" imgW="1117440" imgH="203040" progId="Equation.DSMT4">
                  <p:embed/>
                </p:oleObj>
              </mc:Choice>
              <mc:Fallback>
                <p:oleObj name="Equation" r:id="rId32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4217988"/>
                        <a:ext cx="2392362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509702" y="3467813"/>
            <a:ext cx="1427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ref angle 60°</a:t>
            </a:r>
          </a:p>
        </p:txBody>
      </p:sp>
    </p:spTree>
    <p:extLst>
      <p:ext uri="{BB962C8B-B14F-4D97-AF65-F5344CB8AC3E}">
        <p14:creationId xmlns:p14="http://schemas.microsoft.com/office/powerpoint/2010/main" val="64720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8" grpId="0"/>
      <p:bldP spid="4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343132"/>
              </p:ext>
            </p:extLst>
          </p:nvPr>
        </p:nvGraphicFramePr>
        <p:xfrm>
          <a:off x="936625" y="1143000"/>
          <a:ext cx="1223963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" name="Equation" r:id="rId4" imgW="647700" imgH="355600" progId="Equation.DSMT36">
                  <p:embed/>
                </p:oleObj>
              </mc:Choice>
              <mc:Fallback>
                <p:oleObj name="Equation" r:id="rId4" imgW="647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143000"/>
                        <a:ext cx="1223963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949303"/>
              </p:ext>
            </p:extLst>
          </p:nvPr>
        </p:nvGraphicFramePr>
        <p:xfrm>
          <a:off x="1595438" y="4327525"/>
          <a:ext cx="842962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" name="Equation" r:id="rId6" imgW="444240" imgH="393480" progId="Equation.DSMT4">
                  <p:embed/>
                </p:oleObj>
              </mc:Choice>
              <mc:Fallback>
                <p:oleObj name="Equation" r:id="rId6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4327525"/>
                        <a:ext cx="842962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16941"/>
              </p:ext>
            </p:extLst>
          </p:nvPr>
        </p:nvGraphicFramePr>
        <p:xfrm>
          <a:off x="1447800" y="5222874"/>
          <a:ext cx="4556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" name="Equation" r:id="rId8" imgW="241300" imgH="152400" progId="Equation.DSMT36">
                  <p:embed/>
                </p:oleObj>
              </mc:Choice>
              <mc:Fallback>
                <p:oleObj name="Equation" r:id="rId8" imgW="241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222874"/>
                        <a:ext cx="45561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8625" y="1239837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C0000"/>
                </a:solidFill>
                <a:latin typeface="Times" charset="0"/>
              </a:rPr>
              <a:t>a</a:t>
            </a:r>
            <a:r>
              <a:rPr lang="en-US" dirty="0" smtClean="0">
                <a:solidFill>
                  <a:srgbClr val="CC0000"/>
                </a:solidFill>
                <a:latin typeface="Times" charset="0"/>
              </a:rPr>
              <a:t>)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graphicFrame>
        <p:nvGraphicFramePr>
          <p:cNvPr id="81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95181"/>
              </p:ext>
            </p:extLst>
          </p:nvPr>
        </p:nvGraphicFramePr>
        <p:xfrm>
          <a:off x="1063625" y="1819275"/>
          <a:ext cx="14890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" name="Equation" r:id="rId10" imgW="787400" imgH="406400" progId="Equation.DSMT36">
                  <p:embed/>
                </p:oleObj>
              </mc:Choice>
              <mc:Fallback>
                <p:oleObj name="Equation" r:id="rId10" imgW="787400" imgH="406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1819275"/>
                        <a:ext cx="14890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365768"/>
              </p:ext>
            </p:extLst>
          </p:nvPr>
        </p:nvGraphicFramePr>
        <p:xfrm>
          <a:off x="1066800" y="3546475"/>
          <a:ext cx="151288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" name="Equation" r:id="rId12" imgW="800100" imgH="393700" progId="Equation.DSMT36">
                  <p:embed/>
                </p:oleObj>
              </mc:Choice>
              <mc:Fallback>
                <p:oleObj name="Equation" r:id="rId12" imgW="8001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46475"/>
                        <a:ext cx="1512888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191903"/>
              </p:ext>
            </p:extLst>
          </p:nvPr>
        </p:nvGraphicFramePr>
        <p:xfrm>
          <a:off x="5918200" y="838200"/>
          <a:ext cx="12239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" name="Equation" r:id="rId14" imgW="647700" imgH="355600" progId="Equation.DSMT36">
                  <p:embed/>
                </p:oleObj>
              </mc:Choice>
              <mc:Fallback>
                <p:oleObj name="Equation" r:id="rId14" imgW="647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838200"/>
                        <a:ext cx="122396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983750"/>
              </p:ext>
            </p:extLst>
          </p:nvPr>
        </p:nvGraphicFramePr>
        <p:xfrm>
          <a:off x="6330950" y="3971925"/>
          <a:ext cx="84137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" name="Equation" r:id="rId16" imgW="444240" imgH="393480" progId="Equation.DSMT4">
                  <p:embed/>
                </p:oleObj>
              </mc:Choice>
              <mc:Fallback>
                <p:oleObj name="Equation" r:id="rId16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3971925"/>
                        <a:ext cx="84137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134954"/>
              </p:ext>
            </p:extLst>
          </p:nvPr>
        </p:nvGraphicFramePr>
        <p:xfrm>
          <a:off x="6424613" y="4810125"/>
          <a:ext cx="8175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" name="Equation" r:id="rId18" imgW="431800" imgH="355600" progId="Equation.DSMT36">
                  <p:embed/>
                </p:oleObj>
              </mc:Choice>
              <mc:Fallback>
                <p:oleObj name="Equation" r:id="rId18" imgW="4318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3" y="4810125"/>
                        <a:ext cx="81756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19456"/>
              </p:ext>
            </p:extLst>
          </p:nvPr>
        </p:nvGraphicFramePr>
        <p:xfrm>
          <a:off x="6059488" y="1606550"/>
          <a:ext cx="151288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" name="Equation" r:id="rId20" imgW="800100" imgH="406400" progId="Equation.DSMT36">
                  <p:embed/>
                </p:oleObj>
              </mc:Choice>
              <mc:Fallback>
                <p:oleObj name="Equation" r:id="rId20" imgW="800100" imgH="406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488" y="1606550"/>
                        <a:ext cx="151288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784300"/>
              </p:ext>
            </p:extLst>
          </p:nvPr>
        </p:nvGraphicFramePr>
        <p:xfrm>
          <a:off x="6061075" y="2568575"/>
          <a:ext cx="15367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" name="Equation" r:id="rId22" imgW="812800" imgH="368300" progId="Equation.DSMT36">
                  <p:embed/>
                </p:oleObj>
              </mc:Choice>
              <mc:Fallback>
                <p:oleObj name="Equation" r:id="rId22" imgW="812800" imgH="368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2568575"/>
                        <a:ext cx="15367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505450" y="939800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C0000"/>
                </a:solidFill>
                <a:latin typeface="Times" charset="0"/>
              </a:rPr>
              <a:t>b</a:t>
            </a:r>
            <a:r>
              <a:rPr lang="en-US" dirty="0" smtClean="0">
                <a:solidFill>
                  <a:srgbClr val="CC0000"/>
                </a:solidFill>
                <a:latin typeface="Times" charset="0"/>
              </a:rPr>
              <a:t>)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41325" y="762000"/>
            <a:ext cx="334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  <a:latin typeface="Times" charset="0"/>
              </a:rPr>
              <a:t>Solve for </a:t>
            </a:r>
            <a:r>
              <a:rPr lang="en-US" i="1" dirty="0">
                <a:solidFill>
                  <a:srgbClr val="3333CC"/>
                </a:solidFill>
              </a:rPr>
              <a:t>q</a:t>
            </a:r>
            <a:r>
              <a:rPr lang="en-US" dirty="0">
                <a:solidFill>
                  <a:srgbClr val="3333CC"/>
                </a:solidFill>
                <a:latin typeface="Times" charset="0"/>
              </a:rPr>
              <a:t>  if </a:t>
            </a:r>
            <a:r>
              <a:rPr lang="en-US" dirty="0">
                <a:solidFill>
                  <a:srgbClr val="CC0000"/>
                </a:solidFill>
                <a:latin typeface="Times" charset="0"/>
              </a:rPr>
              <a:t>0 ≤ </a:t>
            </a:r>
            <a:r>
              <a:rPr lang="en-US" i="1" dirty="0">
                <a:solidFill>
                  <a:srgbClr val="CC0000"/>
                </a:solidFill>
              </a:rPr>
              <a:t>q</a:t>
            </a:r>
            <a:r>
              <a:rPr lang="en-US" dirty="0">
                <a:solidFill>
                  <a:srgbClr val="CC0000"/>
                </a:solidFill>
                <a:latin typeface="Times" charset="0"/>
              </a:rPr>
              <a:t> &lt; 2</a:t>
            </a: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dirty="0">
                <a:solidFill>
                  <a:srgbClr val="CC0000"/>
                </a:solidFill>
                <a:latin typeface="Times" charset="0"/>
              </a:rPr>
              <a:t>.</a:t>
            </a:r>
            <a:endParaRPr lang="en-US" dirty="0">
              <a:solidFill>
                <a:srgbClr val="3333CC"/>
              </a:solidFill>
              <a:latin typeface="Times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98475" y="4367212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rgbClr val="3333CC"/>
                </a:solidFill>
                <a:latin typeface="Times" charset="0"/>
              </a:rPr>
              <a:t>Reference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rgbClr val="3333CC"/>
                </a:solidFill>
                <a:latin typeface="Times" charset="0"/>
              </a:rPr>
              <a:t>Angle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181600" y="4037013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rgbClr val="3333CC"/>
                </a:solidFill>
                <a:latin typeface="Times" charset="0"/>
              </a:rPr>
              <a:t>Reference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rgbClr val="3333CC"/>
                </a:solidFill>
                <a:latin typeface="Times" charset="0"/>
              </a:rPr>
              <a:t>Angle</a:t>
            </a:r>
          </a:p>
        </p:txBody>
      </p:sp>
      <p:graphicFrame>
        <p:nvGraphicFramePr>
          <p:cNvPr id="82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448048"/>
              </p:ext>
            </p:extLst>
          </p:nvPr>
        </p:nvGraphicFramePr>
        <p:xfrm>
          <a:off x="1052513" y="2725737"/>
          <a:ext cx="151288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" name="Equation" r:id="rId24" imgW="800100" imgH="368300" progId="Equation.DSMT36">
                  <p:embed/>
                </p:oleObj>
              </mc:Choice>
              <mc:Fallback>
                <p:oleObj name="Equation" r:id="rId24" imgW="800100" imgH="368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2725737"/>
                        <a:ext cx="1512887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05586"/>
              </p:ext>
            </p:extLst>
          </p:nvPr>
        </p:nvGraphicFramePr>
        <p:xfrm>
          <a:off x="1981200" y="5053012"/>
          <a:ext cx="3857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" name="Equation" r:id="rId26" imgW="203200" imgH="355600" progId="Equation.DSMT36">
                  <p:embed/>
                </p:oleObj>
              </mc:Choice>
              <mc:Fallback>
                <p:oleObj name="Equation" r:id="rId26" imgW="203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053012"/>
                        <a:ext cx="38576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812468"/>
              </p:ext>
            </p:extLst>
          </p:nvPr>
        </p:nvGraphicFramePr>
        <p:xfrm>
          <a:off x="2422525" y="5053012"/>
          <a:ext cx="5286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" name="Equation" r:id="rId28" imgW="279400" imgH="355600" progId="Equation.DSMT36">
                  <p:embed/>
                </p:oleObj>
              </mc:Choice>
              <mc:Fallback>
                <p:oleObj name="Equation" r:id="rId28" imgW="279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5053012"/>
                        <a:ext cx="5286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207318"/>
              </p:ext>
            </p:extLst>
          </p:nvPr>
        </p:nvGraphicFramePr>
        <p:xfrm>
          <a:off x="2997200" y="5053012"/>
          <a:ext cx="5286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" name="Equation" r:id="rId30" imgW="279400" imgH="355600" progId="Equation.DSMT36">
                  <p:embed/>
                </p:oleObj>
              </mc:Choice>
              <mc:Fallback>
                <p:oleObj name="Equation" r:id="rId30" imgW="279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5053012"/>
                        <a:ext cx="5286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320388"/>
              </p:ext>
            </p:extLst>
          </p:nvPr>
        </p:nvGraphicFramePr>
        <p:xfrm>
          <a:off x="3570288" y="5053012"/>
          <a:ext cx="43338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" name="Equation" r:id="rId32" imgW="228600" imgH="355600" progId="Equation.DSMT36">
                  <p:embed/>
                </p:oleObj>
              </mc:Choice>
              <mc:Fallback>
                <p:oleObj name="Equation" r:id="rId32" imgW="228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5053012"/>
                        <a:ext cx="43338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238750"/>
              </p:ext>
            </p:extLst>
          </p:nvPr>
        </p:nvGraphicFramePr>
        <p:xfrm>
          <a:off x="7299325" y="4816475"/>
          <a:ext cx="5286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" name="Equation" r:id="rId34" imgW="279400" imgH="355600" progId="Equation.DSMT36">
                  <p:embed/>
                </p:oleObj>
              </mc:Choice>
              <mc:Fallback>
                <p:oleObj name="Equation" r:id="rId34" imgW="279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325" y="4816475"/>
                        <a:ext cx="5286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377940"/>
              </p:ext>
            </p:extLst>
          </p:nvPr>
        </p:nvGraphicFramePr>
        <p:xfrm>
          <a:off x="7888288" y="4810125"/>
          <a:ext cx="5286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" name="Equation" r:id="rId36" imgW="279400" imgH="355600" progId="Equation.DSMT36">
                  <p:embed/>
                </p:oleObj>
              </mc:Choice>
              <mc:Fallback>
                <p:oleObj name="Equation" r:id="rId36" imgW="279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288" y="4810125"/>
                        <a:ext cx="52863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588285"/>
              </p:ext>
            </p:extLst>
          </p:nvPr>
        </p:nvGraphicFramePr>
        <p:xfrm>
          <a:off x="8483600" y="4810125"/>
          <a:ext cx="4318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" name="Equation" r:id="rId38" imgW="228600" imgH="355600" progId="Equation.DSMT36">
                  <p:embed/>
                </p:oleObj>
              </mc:Choice>
              <mc:Fallback>
                <p:oleObj name="Equation" r:id="rId38" imgW="228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3600" y="4810125"/>
                        <a:ext cx="4318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197317" y="76200"/>
            <a:ext cx="89300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Second Degree Trig Equations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26569" y="3089799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y</a:t>
            </a:r>
            <a:r>
              <a:rPr lang="en-US" b="1" dirty="0" smtClean="0">
                <a:solidFill>
                  <a:srgbClr val="7030A0"/>
                </a:solidFill>
              </a:rPr>
              <a:t> is negative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or positive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4219" y="3720881"/>
            <a:ext cx="1039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I, II,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III or IV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07763" y="2608194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y</a:t>
            </a:r>
            <a:r>
              <a:rPr lang="en-US" b="1" dirty="0" smtClean="0">
                <a:solidFill>
                  <a:srgbClr val="7030A0"/>
                </a:solidFill>
              </a:rPr>
              <a:t> is negative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or positive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05413" y="3239276"/>
            <a:ext cx="1039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I, II,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III or IV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3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29260"/>
              </p:ext>
            </p:extLst>
          </p:nvPr>
        </p:nvGraphicFramePr>
        <p:xfrm>
          <a:off x="6019800" y="3295650"/>
          <a:ext cx="15113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9" name="Equation" r:id="rId40" imgW="799920" imgH="431640" progId="Equation.DSMT4">
                  <p:embed/>
                </p:oleObj>
              </mc:Choice>
              <mc:Fallback>
                <p:oleObj name="Equation" r:id="rId40" imgW="799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95650"/>
                        <a:ext cx="15113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48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0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08" grpId="0" autoUpdateAnimBg="0"/>
      <p:bldP spid="8211" grpId="0" autoUpdateAnimBg="0"/>
      <p:bldP spid="8212" grpId="0" autoUpdateAnimBg="0"/>
      <p:bldP spid="8213" grpId="0" autoUpdateAnimBg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60325"/>
            <a:ext cx="451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Times" charset="0"/>
              </a:rPr>
              <a:t>Solving Trigonometric Equations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800600" y="117475"/>
            <a:ext cx="153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C0000"/>
                </a:solidFill>
                <a:ea typeface="ＭＳ Ｐゴシック" charset="-128"/>
              </a:rPr>
              <a:t>0 ≤ </a:t>
            </a:r>
            <a:r>
              <a:rPr lang="en-US" sz="2400" b="1" i="1">
                <a:solidFill>
                  <a:srgbClr val="CC0000"/>
                </a:solidFill>
                <a:latin typeface="Symbol" charset="2"/>
                <a:ea typeface="ＭＳ Ｐゴシック" charset="-128"/>
              </a:rPr>
              <a:t>q</a:t>
            </a:r>
            <a:r>
              <a:rPr lang="en-US" sz="2400" b="1">
                <a:solidFill>
                  <a:srgbClr val="CC0000"/>
                </a:solidFill>
                <a:ea typeface="ＭＳ Ｐゴシック" charset="-128"/>
              </a:rPr>
              <a:t> &lt; 2</a:t>
            </a:r>
            <a:r>
              <a:rPr lang="en-US" sz="2400" b="1" i="1">
                <a:solidFill>
                  <a:srgbClr val="CC0000"/>
                </a:solidFill>
                <a:latin typeface="Symbol" charset="2"/>
                <a:ea typeface="ＭＳ Ｐゴシック" charset="-128"/>
              </a:rPr>
              <a:t>p</a:t>
            </a:r>
            <a:r>
              <a:rPr lang="en-US" sz="2400" b="1">
                <a:solidFill>
                  <a:srgbClr val="CC0000"/>
                </a:solidFill>
                <a:ea typeface="ＭＳ Ｐゴシック" charset="-128"/>
              </a:rPr>
              <a:t>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12725" y="781050"/>
            <a:ext cx="2462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CC0000"/>
                </a:solidFill>
                <a:latin typeface="Times" charset="0"/>
              </a:rPr>
              <a:t>c)   4sin</a:t>
            </a:r>
            <a:r>
              <a:rPr lang="en-US" baseline="30000" dirty="0" smtClean="0">
                <a:solidFill>
                  <a:srgbClr val="CC0000"/>
                </a:solidFill>
                <a:latin typeface="Times" charset="0"/>
              </a:rPr>
              <a:t>2 </a:t>
            </a:r>
            <a:r>
              <a:rPr lang="en-US" i="1" dirty="0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dirty="0">
                <a:solidFill>
                  <a:srgbClr val="CC0000"/>
                </a:solidFill>
                <a:latin typeface="Times" charset="0"/>
              </a:rPr>
              <a:t> - 3 = 0</a:t>
            </a:r>
          </a:p>
        </p:txBody>
      </p:sp>
      <p:graphicFrame>
        <p:nvGraphicFramePr>
          <p:cNvPr id="20486" name="Object 2"/>
          <p:cNvGraphicFramePr>
            <a:graphicFrameLocks noChangeAspect="1"/>
          </p:cNvGraphicFramePr>
          <p:nvPr/>
        </p:nvGraphicFramePr>
        <p:xfrm>
          <a:off x="1219200" y="1752600"/>
          <a:ext cx="13716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" name="Equation" r:id="rId4" imgW="647700" imgH="355600" progId="Equation.DSMT36">
                  <p:embed/>
                </p:oleObj>
              </mc:Choice>
              <mc:Fallback>
                <p:oleObj name="Equation" r:id="rId4" imgW="647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13716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3"/>
          <p:cNvGraphicFramePr>
            <a:graphicFrameLocks noChangeAspect="1"/>
          </p:cNvGraphicFramePr>
          <p:nvPr/>
        </p:nvGraphicFramePr>
        <p:xfrm>
          <a:off x="1381125" y="2613025"/>
          <a:ext cx="16668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" name="Equation" r:id="rId6" imgW="787400" imgH="406400" progId="Equation.DSMT36">
                  <p:embed/>
                </p:oleObj>
              </mc:Choice>
              <mc:Fallback>
                <p:oleObj name="Equation" r:id="rId6" imgW="787400" imgH="406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613025"/>
                        <a:ext cx="16668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4"/>
          <p:cNvGraphicFramePr>
            <a:graphicFrameLocks noChangeAspect="1"/>
          </p:cNvGraphicFramePr>
          <p:nvPr/>
        </p:nvGraphicFramePr>
        <p:xfrm>
          <a:off x="1435100" y="3670300"/>
          <a:ext cx="16938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" name="Equation" r:id="rId8" imgW="800100" imgH="393700" progId="Equation.DSMT36">
                  <p:embed/>
                </p:oleObj>
              </mc:Choice>
              <mc:Fallback>
                <p:oleObj name="Equation" r:id="rId8" imgW="8001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3670300"/>
                        <a:ext cx="1693863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384112"/>
              </p:ext>
            </p:extLst>
          </p:nvPr>
        </p:nvGraphicFramePr>
        <p:xfrm>
          <a:off x="1992313" y="4762500"/>
          <a:ext cx="94456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9" name="Equation" r:id="rId10" imgW="457200" imgH="393480" progId="Equation.DSMT4">
                  <p:embed/>
                </p:oleObj>
              </mc:Choice>
              <mc:Fallback>
                <p:oleObj name="Equation" r:id="rId10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762500"/>
                        <a:ext cx="94456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81000" y="4876800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solidFill>
                  <a:srgbClr val="3333CC"/>
                </a:solidFill>
                <a:latin typeface="Times" charset="0"/>
              </a:rPr>
              <a:t>Reference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solidFill>
                  <a:srgbClr val="3333CC"/>
                </a:solidFill>
                <a:latin typeface="Times" charset="0"/>
              </a:rPr>
              <a:t>Angle</a:t>
            </a:r>
          </a:p>
        </p:txBody>
      </p:sp>
      <p:graphicFrame>
        <p:nvGraphicFramePr>
          <p:cNvPr id="20491" name="Object 6"/>
          <p:cNvGraphicFramePr>
            <a:graphicFrameLocks noChangeAspect="1"/>
          </p:cNvGraphicFramePr>
          <p:nvPr/>
        </p:nvGraphicFramePr>
        <p:xfrm>
          <a:off x="5029200" y="1143000"/>
          <a:ext cx="8128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0" name="Equation" r:id="rId12" imgW="393700" imgH="355600" progId="Equation.DSMT36">
                  <p:embed/>
                </p:oleObj>
              </mc:Choice>
              <mc:Fallback>
                <p:oleObj name="Equation" r:id="rId12" imgW="393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143000"/>
                        <a:ext cx="8128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7"/>
          <p:cNvGraphicFramePr>
            <a:graphicFrameLocks noChangeAspect="1"/>
          </p:cNvGraphicFramePr>
          <p:nvPr/>
        </p:nvGraphicFramePr>
        <p:xfrm>
          <a:off x="5943600" y="1143000"/>
          <a:ext cx="5778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1" name="Equation" r:id="rId14" imgW="279400" imgH="355600" progId="Equation.DSMT36">
                  <p:embed/>
                </p:oleObj>
              </mc:Choice>
              <mc:Fallback>
                <p:oleObj name="Equation" r:id="rId14" imgW="279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143000"/>
                        <a:ext cx="5778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8"/>
          <p:cNvGraphicFramePr>
            <a:graphicFrameLocks noChangeAspect="1"/>
          </p:cNvGraphicFramePr>
          <p:nvPr/>
        </p:nvGraphicFramePr>
        <p:xfrm>
          <a:off x="6553200" y="1143000"/>
          <a:ext cx="5778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2" name="Equation" r:id="rId16" imgW="279400" imgH="355600" progId="Equation.DSMT36">
                  <p:embed/>
                </p:oleObj>
              </mc:Choice>
              <mc:Fallback>
                <p:oleObj name="Equation" r:id="rId16" imgW="279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143000"/>
                        <a:ext cx="5778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9"/>
          <p:cNvGraphicFramePr>
            <a:graphicFrameLocks noChangeAspect="1"/>
          </p:cNvGraphicFramePr>
          <p:nvPr/>
        </p:nvGraphicFramePr>
        <p:xfrm>
          <a:off x="7197725" y="1157288"/>
          <a:ext cx="57626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3" name="Equation" r:id="rId18" imgW="279400" imgH="355600" progId="Equation.DSMT36">
                  <p:embed/>
                </p:oleObj>
              </mc:Choice>
              <mc:Fallback>
                <p:oleObj name="Equation" r:id="rId18" imgW="279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7725" y="1157288"/>
                        <a:ext cx="576263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066800" y="1198563"/>
            <a:ext cx="149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None/>
            </a:pPr>
            <a:r>
              <a:rPr lang="en-US" dirty="0">
                <a:solidFill>
                  <a:srgbClr val="000000"/>
                </a:solidFill>
                <a:latin typeface="Times" charset="0"/>
              </a:rPr>
              <a:t>4sin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</a:rPr>
              <a:t>2 </a:t>
            </a:r>
            <a:r>
              <a:rPr lang="en-US" i="1" dirty="0">
                <a:solidFill>
                  <a:srgbClr val="000000"/>
                </a:solidFill>
                <a:latin typeface="Times" charset="0"/>
              </a:rPr>
              <a:t>x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= 3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495747"/>
              </p:ext>
            </p:extLst>
          </p:nvPr>
        </p:nvGraphicFramePr>
        <p:xfrm>
          <a:off x="5141118" y="2590800"/>
          <a:ext cx="23923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4" name="Equation" r:id="rId20" imgW="1117440" imgH="393480" progId="Equation.DSMT4">
                  <p:embed/>
                </p:oleObj>
              </mc:Choice>
              <mc:Fallback>
                <p:oleObj name="Equation" r:id="rId20" imgW="11174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118" y="2590800"/>
                        <a:ext cx="239236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441792" y="3751787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y</a:t>
            </a:r>
            <a:r>
              <a:rPr lang="en-US" b="1" dirty="0" smtClean="0">
                <a:solidFill>
                  <a:srgbClr val="7030A0"/>
                </a:solidFill>
              </a:rPr>
              <a:t> is negative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or positive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9442" y="4382869"/>
            <a:ext cx="1039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I, II,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III or IV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5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90" grpId="0" autoUpdateAnimBg="0"/>
      <p:bldP spid="20500" grpId="0" autoUpdateAnimBg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609600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  <a:latin typeface="Times" charset="0"/>
              </a:rPr>
              <a:t>d</a:t>
            </a:r>
            <a:r>
              <a:rPr lang="en-US" dirty="0" smtClean="0">
                <a:solidFill>
                  <a:srgbClr val="3333CC"/>
                </a:solidFill>
                <a:latin typeface="Times" charset="0"/>
              </a:rPr>
              <a:t>)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774700" y="661988"/>
          <a:ext cx="21971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2" name="Equation" r:id="rId4" imgW="1143000" imgH="177800" progId="Equation.DSMT36">
                  <p:embed/>
                </p:oleObj>
              </mc:Choice>
              <mc:Fallback>
                <p:oleObj name="Equation" r:id="rId4" imgW="11430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661988"/>
                        <a:ext cx="21971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457200" y="1098550"/>
          <a:ext cx="24653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3" name="Equation" r:id="rId6" imgW="1282700" imgH="165100" progId="Equation.DSMT36">
                  <p:embed/>
                </p:oleObj>
              </mc:Choice>
              <mc:Fallback>
                <p:oleObj name="Equation" r:id="rId6" imgW="1282700" imgH="165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98550"/>
                        <a:ext cx="24653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436384"/>
              </p:ext>
            </p:extLst>
          </p:nvPr>
        </p:nvGraphicFramePr>
        <p:xfrm>
          <a:off x="152400" y="1520825"/>
          <a:ext cx="34163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" name="Equation" r:id="rId8" imgW="1777680" imgH="177480" progId="Equation.DSMT4">
                  <p:embed/>
                </p:oleObj>
              </mc:Choice>
              <mc:Fallback>
                <p:oleObj name="Equation" r:id="rId8" imgW="1777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0825"/>
                        <a:ext cx="34163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068160"/>
              </p:ext>
            </p:extLst>
          </p:nvPr>
        </p:nvGraphicFramePr>
        <p:xfrm>
          <a:off x="2338388" y="1984375"/>
          <a:ext cx="13192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5" name="Equation" r:id="rId10" imgW="685800" imgH="355600" progId="Equation.DSMT36">
                  <p:embed/>
                </p:oleObj>
              </mc:Choice>
              <mc:Fallback>
                <p:oleObj name="Equation" r:id="rId10" imgW="6858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1984375"/>
                        <a:ext cx="13192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720746"/>
              </p:ext>
            </p:extLst>
          </p:nvPr>
        </p:nvGraphicFramePr>
        <p:xfrm>
          <a:off x="609600" y="3932238"/>
          <a:ext cx="4651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6" name="Equation" r:id="rId12" imgW="241300" imgH="152400" progId="Equation.DSMT36">
                  <p:embed/>
                </p:oleObj>
              </mc:Choice>
              <mc:Fallback>
                <p:oleObj name="Equation" r:id="rId12" imgW="241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32238"/>
                        <a:ext cx="465138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334000" y="635000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  <a:latin typeface="Times" charset="0"/>
              </a:rPr>
              <a:t>e</a:t>
            </a:r>
            <a:r>
              <a:rPr lang="en-US" dirty="0" smtClean="0">
                <a:solidFill>
                  <a:srgbClr val="3333CC"/>
                </a:solidFill>
                <a:latin typeface="Times" charset="0"/>
              </a:rPr>
              <a:t>)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graphicFrame>
        <p:nvGraphicFramePr>
          <p:cNvPr id="11274" name="Object 7"/>
          <p:cNvGraphicFramePr>
            <a:graphicFrameLocks noChangeAspect="1"/>
          </p:cNvGraphicFramePr>
          <p:nvPr/>
        </p:nvGraphicFramePr>
        <p:xfrm>
          <a:off x="5746750" y="687388"/>
          <a:ext cx="268446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7" name="Equation" r:id="rId14" imgW="1397000" imgH="177800" progId="Equation.DSMT36">
                  <p:embed/>
                </p:oleObj>
              </mc:Choice>
              <mc:Fallback>
                <p:oleObj name="Equation" r:id="rId14" imgW="13970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0" y="687388"/>
                        <a:ext cx="268446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8"/>
          <p:cNvGraphicFramePr>
            <a:graphicFrameLocks noChangeAspect="1"/>
          </p:cNvGraphicFramePr>
          <p:nvPr/>
        </p:nvGraphicFramePr>
        <p:xfrm>
          <a:off x="5486400" y="1131888"/>
          <a:ext cx="30019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8" name="Equation" r:id="rId16" imgW="1562100" imgH="165100" progId="Equation.DSMT36">
                  <p:embed/>
                </p:oleObj>
              </mc:Choice>
              <mc:Fallback>
                <p:oleObj name="Equation" r:id="rId16" imgW="1562100" imgH="165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31888"/>
                        <a:ext cx="300196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9"/>
          <p:cNvGraphicFramePr>
            <a:graphicFrameLocks noChangeAspect="1"/>
          </p:cNvGraphicFramePr>
          <p:nvPr/>
        </p:nvGraphicFramePr>
        <p:xfrm>
          <a:off x="5153025" y="1535113"/>
          <a:ext cx="36861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9" name="Equation" r:id="rId18" imgW="1917700" imgH="152400" progId="Equation.DSMT36">
                  <p:embed/>
                </p:oleObj>
              </mc:Choice>
              <mc:Fallback>
                <p:oleObj name="Equation" r:id="rId18" imgW="19177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1535113"/>
                        <a:ext cx="36861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0"/>
          <p:cNvGraphicFramePr>
            <a:graphicFrameLocks noChangeAspect="1"/>
          </p:cNvGraphicFramePr>
          <p:nvPr/>
        </p:nvGraphicFramePr>
        <p:xfrm>
          <a:off x="5759450" y="1985963"/>
          <a:ext cx="23939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0" name="Equation" r:id="rId20" imgW="1244600" imgH="355600" progId="Equation.DSMT36">
                  <p:embed/>
                </p:oleObj>
              </mc:Choice>
              <mc:Fallback>
                <p:oleObj name="Equation" r:id="rId20" imgW="1244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1985963"/>
                        <a:ext cx="2393950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1"/>
          <p:cNvGraphicFramePr>
            <a:graphicFrameLocks noChangeAspect="1"/>
          </p:cNvGraphicFramePr>
          <p:nvPr/>
        </p:nvGraphicFramePr>
        <p:xfrm>
          <a:off x="7683500" y="2143125"/>
          <a:ext cx="13716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" name="Equation" r:id="rId22" imgW="698500" imgH="152400" progId="Equation.DSMT36">
                  <p:embed/>
                </p:oleObj>
              </mc:Choice>
              <mc:Fallback>
                <p:oleObj name="Equation" r:id="rId22" imgW="6985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0" y="2143125"/>
                        <a:ext cx="13716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2"/>
          <p:cNvGraphicFramePr>
            <a:graphicFrameLocks noChangeAspect="1"/>
          </p:cNvGraphicFramePr>
          <p:nvPr/>
        </p:nvGraphicFramePr>
        <p:xfrm>
          <a:off x="6130925" y="4006850"/>
          <a:ext cx="46355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2" name="Equation" r:id="rId24" imgW="241300" imgH="152400" progId="Equation.DSMT36">
                  <p:embed/>
                </p:oleObj>
              </mc:Choice>
              <mc:Fallback>
                <p:oleObj name="Equation" r:id="rId24" imgW="241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4006850"/>
                        <a:ext cx="46355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512578"/>
              </p:ext>
            </p:extLst>
          </p:nvPr>
        </p:nvGraphicFramePr>
        <p:xfrm>
          <a:off x="2673350" y="2782888"/>
          <a:ext cx="8413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3" name="Equation" r:id="rId26" imgW="444240" imgH="393480" progId="Equation.DSMT4">
                  <p:embed/>
                </p:oleObj>
              </mc:Choice>
              <mc:Fallback>
                <p:oleObj name="Equation" r:id="rId26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782888"/>
                        <a:ext cx="84137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524000" y="2825750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solidFill>
                  <a:srgbClr val="3333CC"/>
                </a:solidFill>
                <a:latin typeface="Times" charset="0"/>
              </a:rPr>
              <a:t>Reference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solidFill>
                  <a:srgbClr val="3333CC"/>
                </a:solidFill>
                <a:latin typeface="Times" charset="0"/>
              </a:rPr>
              <a:t>Angle</a:t>
            </a:r>
          </a:p>
        </p:txBody>
      </p:sp>
      <p:graphicFrame>
        <p:nvGraphicFramePr>
          <p:cNvPr id="1129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299575"/>
              </p:ext>
            </p:extLst>
          </p:nvPr>
        </p:nvGraphicFramePr>
        <p:xfrm>
          <a:off x="6026150" y="2782888"/>
          <a:ext cx="8413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4" name="Equation" r:id="rId28" imgW="444240" imgH="393480" progId="Equation.DSMT4">
                  <p:embed/>
                </p:oleObj>
              </mc:Choice>
              <mc:Fallback>
                <p:oleObj name="Equation" r:id="rId28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2782888"/>
                        <a:ext cx="84137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76800" y="2825750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solidFill>
                  <a:srgbClr val="3333CC"/>
                </a:solidFill>
                <a:latin typeface="Times" charset="0"/>
              </a:rPr>
              <a:t>Reference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solidFill>
                  <a:srgbClr val="3333CC"/>
                </a:solidFill>
                <a:latin typeface="Times" charset="0"/>
              </a:rPr>
              <a:t>Angle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0" y="60325"/>
            <a:ext cx="6543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8000"/>
                </a:solidFill>
                <a:latin typeface="Times" charset="0"/>
              </a:rPr>
              <a:t>Solving </a:t>
            </a:r>
            <a:r>
              <a:rPr lang="en-US" dirty="0" smtClean="0">
                <a:solidFill>
                  <a:srgbClr val="008000"/>
                </a:solidFill>
                <a:latin typeface="Times" charset="0"/>
              </a:rPr>
              <a:t>Second Degree Trigonometric </a:t>
            </a:r>
            <a:r>
              <a:rPr lang="en-US" dirty="0">
                <a:solidFill>
                  <a:srgbClr val="008000"/>
                </a:solidFill>
                <a:latin typeface="Times" charset="0"/>
              </a:rPr>
              <a:t>Equations</a:t>
            </a:r>
          </a:p>
        </p:txBody>
      </p:sp>
      <p:graphicFrame>
        <p:nvGraphicFramePr>
          <p:cNvPr id="1129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757063"/>
              </p:ext>
            </p:extLst>
          </p:nvPr>
        </p:nvGraphicFramePr>
        <p:xfrm>
          <a:off x="1143000" y="3962400"/>
          <a:ext cx="29368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" name="Equation" r:id="rId30" imgW="152400" imgH="177800" progId="Equation.DSMT36">
                  <p:embed/>
                </p:oleObj>
              </mc:Choice>
              <mc:Fallback>
                <p:oleObj name="Equation" r:id="rId30" imgW="1524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293688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398"/>
              </p:ext>
            </p:extLst>
          </p:nvPr>
        </p:nvGraphicFramePr>
        <p:xfrm>
          <a:off x="1358900" y="4017963"/>
          <a:ext cx="3651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6" name="Equation" r:id="rId32" imgW="190500" imgH="127000" progId="Equation.DSMT36">
                  <p:embed/>
                </p:oleObj>
              </mc:Choice>
              <mc:Fallback>
                <p:oleObj name="Equation" r:id="rId32" imgW="190500" imgH="127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4017963"/>
                        <a:ext cx="365125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273158"/>
              </p:ext>
            </p:extLst>
          </p:nvPr>
        </p:nvGraphicFramePr>
        <p:xfrm>
          <a:off x="1828800" y="3851275"/>
          <a:ext cx="65881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7" name="Equation" r:id="rId34" imgW="342900" imgH="355600" progId="Equation.DSMT36">
                  <p:embed/>
                </p:oleObj>
              </mc:Choice>
              <mc:Fallback>
                <p:oleObj name="Equation" r:id="rId34" imgW="342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51275"/>
                        <a:ext cx="658813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155766"/>
              </p:ext>
            </p:extLst>
          </p:nvPr>
        </p:nvGraphicFramePr>
        <p:xfrm>
          <a:off x="2438400" y="3859213"/>
          <a:ext cx="5619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8" name="Equation" r:id="rId36" imgW="292100" imgH="355600" progId="Equation.DSMT36">
                  <p:embed/>
                </p:oleObj>
              </mc:Choice>
              <mc:Fallback>
                <p:oleObj name="Equation" r:id="rId36" imgW="2921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59213"/>
                        <a:ext cx="56197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4" name="Object 19"/>
          <p:cNvGraphicFramePr>
            <a:graphicFrameLocks noChangeAspect="1"/>
          </p:cNvGraphicFramePr>
          <p:nvPr/>
        </p:nvGraphicFramePr>
        <p:xfrm>
          <a:off x="6684963" y="3865563"/>
          <a:ext cx="3667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9" name="Equation" r:id="rId38" imgW="190500" imgH="355600" progId="Equation.DSMT36">
                  <p:embed/>
                </p:oleObj>
              </mc:Choice>
              <mc:Fallback>
                <p:oleObj name="Equation" r:id="rId38" imgW="1905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963" y="3865563"/>
                        <a:ext cx="3667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" name="Object 20"/>
          <p:cNvGraphicFramePr>
            <a:graphicFrameLocks noChangeAspect="1"/>
          </p:cNvGraphicFramePr>
          <p:nvPr/>
        </p:nvGraphicFramePr>
        <p:xfrm>
          <a:off x="7037388" y="3889375"/>
          <a:ext cx="6588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" name="Equation" r:id="rId40" imgW="342900" imgH="355600" progId="Equation.DSMT36">
                  <p:embed/>
                </p:oleObj>
              </mc:Choice>
              <mc:Fallback>
                <p:oleObj name="Equation" r:id="rId40" imgW="342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388" y="3889375"/>
                        <a:ext cx="6588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6" name="Object 21"/>
          <p:cNvGraphicFramePr>
            <a:graphicFrameLocks noChangeAspect="1"/>
          </p:cNvGraphicFramePr>
          <p:nvPr/>
        </p:nvGraphicFramePr>
        <p:xfrm>
          <a:off x="7789863" y="3889375"/>
          <a:ext cx="4397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1" name="Equation" r:id="rId42" imgW="228600" imgH="355600" progId="Equation.DSMT36">
                  <p:embed/>
                </p:oleObj>
              </mc:Choice>
              <mc:Fallback>
                <p:oleObj name="Equation" r:id="rId42" imgW="228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3" y="3889375"/>
                        <a:ext cx="439737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6769100" y="57150"/>
            <a:ext cx="168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0000"/>
                </a:solidFill>
                <a:ea typeface="ＭＳ Ｐゴシック" charset="-128"/>
              </a:rPr>
              <a:t>0 ≤ </a:t>
            </a:r>
            <a:r>
              <a:rPr lang="en-US" sz="2400" b="1" i="1" dirty="0">
                <a:solidFill>
                  <a:srgbClr val="CC0000"/>
                </a:solidFill>
                <a:latin typeface="Symbol" charset="2"/>
                <a:ea typeface="ＭＳ Ｐゴシック" charset="-128"/>
              </a:rPr>
              <a:t>q</a:t>
            </a:r>
            <a:r>
              <a:rPr lang="en-US" sz="2400" b="1" dirty="0">
                <a:solidFill>
                  <a:srgbClr val="CC0000"/>
                </a:solidFill>
                <a:ea typeface="ＭＳ Ｐゴシック" charset="-128"/>
              </a:rPr>
              <a:t>  &lt;  2</a:t>
            </a:r>
            <a:r>
              <a:rPr lang="en-US" sz="2400" b="1" i="1" dirty="0">
                <a:solidFill>
                  <a:srgbClr val="CC0000"/>
                </a:solidFill>
                <a:latin typeface="Symbol" charset="2"/>
                <a:ea typeface="ＭＳ Ｐゴシック" charset="-128"/>
              </a:rPr>
              <a:t>p</a:t>
            </a:r>
            <a:r>
              <a:rPr lang="en-US" sz="2400" b="1" dirty="0">
                <a:solidFill>
                  <a:srgbClr val="CC0000"/>
                </a:solidFill>
                <a:ea typeface="ＭＳ Ｐゴシック" charset="-128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39442" y="2037029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7030A0"/>
                </a:solidFill>
              </a:rPr>
              <a:t>y</a:t>
            </a:r>
            <a:r>
              <a:rPr lang="en-US" sz="1200" b="1" dirty="0" smtClean="0">
                <a:solidFill>
                  <a:srgbClr val="7030A0"/>
                </a:solidFill>
              </a:rPr>
              <a:t> is negative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23622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</a:rPr>
              <a:t>III </a:t>
            </a:r>
            <a:r>
              <a:rPr lang="en-US" sz="1200" b="1" dirty="0" smtClean="0">
                <a:solidFill>
                  <a:srgbClr val="7030A0"/>
                </a:solidFill>
              </a:rPr>
              <a:t>or IV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19050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err="1" smtClean="0">
                <a:solidFill>
                  <a:srgbClr val="7030A0"/>
                </a:solidFill>
              </a:rPr>
              <a:t>quadrantal</a:t>
            </a:r>
            <a:endParaRPr lang="en-US" sz="12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1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5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3" grpId="0" autoUpdateAnimBg="0"/>
      <p:bldP spid="11290" grpId="0" autoUpdateAnimBg="0"/>
      <p:bldP spid="11292" grpId="0" autoUpdateAnimBg="0"/>
      <p:bldP spid="11293" grpId="0" autoUpdateAnimBg="0"/>
      <p:bldP spid="11310" grpId="0" autoUpdateAnimBg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  <a:latin typeface="Times" charset="0"/>
              </a:rPr>
              <a:t>f</a:t>
            </a:r>
            <a:r>
              <a:rPr lang="en-US" dirty="0" smtClean="0">
                <a:solidFill>
                  <a:srgbClr val="3333CC"/>
                </a:solidFill>
                <a:latin typeface="Times" charset="0"/>
              </a:rPr>
              <a:t>)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graphicFrame>
        <p:nvGraphicFramePr>
          <p:cNvPr id="23555" name="Object 2"/>
          <p:cNvGraphicFramePr>
            <a:graphicFrameLocks noChangeAspect="1"/>
          </p:cNvGraphicFramePr>
          <p:nvPr/>
        </p:nvGraphicFramePr>
        <p:xfrm>
          <a:off x="800100" y="1042988"/>
          <a:ext cx="28575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1" name="Equation" r:id="rId4" imgW="1485900" imgH="177800" progId="Equation.DSMT36">
                  <p:embed/>
                </p:oleObj>
              </mc:Choice>
              <mc:Fallback>
                <p:oleObj name="Equation" r:id="rId4" imgW="14859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042988"/>
                        <a:ext cx="28575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32031"/>
              </p:ext>
            </p:extLst>
          </p:nvPr>
        </p:nvGraphicFramePr>
        <p:xfrm>
          <a:off x="596900" y="1449388"/>
          <a:ext cx="307657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2" name="Equation" r:id="rId6" imgW="1600200" imgH="165100" progId="Equation.DSMT36">
                  <p:embed/>
                </p:oleObj>
              </mc:Choice>
              <mc:Fallback>
                <p:oleObj name="Equation" r:id="rId6" imgW="1600200" imgH="165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1449388"/>
                        <a:ext cx="3076575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4"/>
          <p:cNvGraphicFramePr>
            <a:graphicFrameLocks noChangeAspect="1"/>
          </p:cNvGraphicFramePr>
          <p:nvPr/>
        </p:nvGraphicFramePr>
        <p:xfrm>
          <a:off x="366713" y="1841500"/>
          <a:ext cx="39052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3" name="Equation" r:id="rId8" imgW="2032000" imgH="152400" progId="Equation.DSMT36">
                  <p:embed/>
                </p:oleObj>
              </mc:Choice>
              <mc:Fallback>
                <p:oleObj name="Equation" r:id="rId8" imgW="20320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1841500"/>
                        <a:ext cx="390525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5"/>
          <p:cNvGraphicFramePr>
            <a:graphicFrameLocks noChangeAspect="1"/>
          </p:cNvGraphicFramePr>
          <p:nvPr/>
        </p:nvGraphicFramePr>
        <p:xfrm>
          <a:off x="939800" y="2133600"/>
          <a:ext cx="19764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4" name="Equation" r:id="rId10" imgW="1028700" imgH="355600" progId="Equation.DSMT36">
                  <p:embed/>
                </p:oleObj>
              </mc:Choice>
              <mc:Fallback>
                <p:oleObj name="Equation" r:id="rId10" imgW="1028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133600"/>
                        <a:ext cx="197643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6"/>
          <p:cNvGraphicFramePr>
            <a:graphicFrameLocks noChangeAspect="1"/>
          </p:cNvGraphicFramePr>
          <p:nvPr/>
        </p:nvGraphicFramePr>
        <p:xfrm>
          <a:off x="3175000" y="2297113"/>
          <a:ext cx="124460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5" name="Equation" r:id="rId12" imgW="647700" imgH="152400" progId="Equation.DSMT36">
                  <p:embed/>
                </p:oleObj>
              </mc:Choice>
              <mc:Fallback>
                <p:oleObj name="Equation" r:id="rId12" imgW="6477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297113"/>
                        <a:ext cx="1244600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7"/>
          <p:cNvGraphicFramePr>
            <a:graphicFrameLocks noChangeAspect="1"/>
          </p:cNvGraphicFramePr>
          <p:nvPr/>
        </p:nvGraphicFramePr>
        <p:xfrm>
          <a:off x="1211263" y="4191000"/>
          <a:ext cx="46513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6" name="Equation" r:id="rId14" imgW="241300" imgH="152400" progId="Equation.DSMT36">
                  <p:embed/>
                </p:oleObj>
              </mc:Choice>
              <mc:Fallback>
                <p:oleObj name="Equation" r:id="rId14" imgW="241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4191000"/>
                        <a:ext cx="46513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848349" y="3949700"/>
            <a:ext cx="2216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C0000"/>
                </a:solidFill>
                <a:latin typeface="Times" charset="0"/>
              </a:rPr>
              <a:t>NO</a:t>
            </a:r>
            <a:r>
              <a:rPr lang="en-US" dirty="0">
                <a:solidFill>
                  <a:srgbClr val="3333CC"/>
                </a:solidFill>
                <a:latin typeface="Times" charset="0"/>
              </a:rPr>
              <a:t> solution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3333CC"/>
                </a:solidFill>
                <a:latin typeface="Times" charset="0"/>
              </a:rPr>
              <a:t>cos</a:t>
            </a:r>
            <a:r>
              <a:rPr lang="en-US" dirty="0">
                <a:solidFill>
                  <a:srgbClr val="3333CC"/>
                </a:solidFill>
                <a:latin typeface="Times" charset="0"/>
              </a:rPr>
              <a:t> </a:t>
            </a:r>
            <a:r>
              <a:rPr lang="en-US" i="1" dirty="0">
                <a:solidFill>
                  <a:srgbClr val="3333CC"/>
                </a:solidFill>
              </a:rPr>
              <a:t>q</a:t>
            </a:r>
            <a:r>
              <a:rPr lang="en-US" dirty="0">
                <a:solidFill>
                  <a:srgbClr val="3333CC"/>
                </a:solidFill>
                <a:latin typeface="Times" charset="0"/>
              </a:rPr>
              <a:t> = 3.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0" y="60325"/>
            <a:ext cx="451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Times" charset="0"/>
              </a:rPr>
              <a:t>Solving Trigonometric Equations</a:t>
            </a:r>
          </a:p>
        </p:txBody>
      </p:sp>
      <p:graphicFrame>
        <p:nvGraphicFramePr>
          <p:cNvPr id="23564" name="Object 8"/>
          <p:cNvGraphicFramePr>
            <a:graphicFrameLocks noChangeAspect="1"/>
          </p:cNvGraphicFramePr>
          <p:nvPr/>
        </p:nvGraphicFramePr>
        <p:xfrm>
          <a:off x="1285875" y="2911475"/>
          <a:ext cx="7207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7" name="Equation" r:id="rId16" imgW="381000" imgH="355600" progId="Equation.DSMT36">
                  <p:embed/>
                </p:oleObj>
              </mc:Choice>
              <mc:Fallback>
                <p:oleObj name="Equation" r:id="rId16" imgW="3810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911475"/>
                        <a:ext cx="7207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76200" y="2917825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solidFill>
                  <a:srgbClr val="3333CC"/>
                </a:solidFill>
                <a:latin typeface="Times" charset="0"/>
              </a:rPr>
              <a:t>Reference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solidFill>
                  <a:srgbClr val="3333CC"/>
                </a:solidFill>
                <a:latin typeface="Times" charset="0"/>
              </a:rPr>
              <a:t>Angle</a:t>
            </a:r>
          </a:p>
        </p:txBody>
      </p:sp>
      <p:graphicFrame>
        <p:nvGraphicFramePr>
          <p:cNvPr id="23566" name="Object 9"/>
          <p:cNvGraphicFramePr>
            <a:graphicFrameLocks noChangeAspect="1"/>
          </p:cNvGraphicFramePr>
          <p:nvPr/>
        </p:nvGraphicFramePr>
        <p:xfrm>
          <a:off x="1738313" y="4059238"/>
          <a:ext cx="3667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8" name="Equation" r:id="rId18" imgW="190500" imgH="355600" progId="Equation.DSMT36">
                  <p:embed/>
                </p:oleObj>
              </mc:Choice>
              <mc:Fallback>
                <p:oleObj name="Equation" r:id="rId18" imgW="1905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4059238"/>
                        <a:ext cx="3667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0"/>
          <p:cNvGraphicFramePr>
            <a:graphicFrameLocks noChangeAspect="1"/>
          </p:cNvGraphicFramePr>
          <p:nvPr/>
        </p:nvGraphicFramePr>
        <p:xfrm>
          <a:off x="2171700" y="4049713"/>
          <a:ext cx="4397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9" name="Equation" r:id="rId20" imgW="228600" imgH="355600" progId="Equation.DSMT36">
                  <p:embed/>
                </p:oleObj>
              </mc:Choice>
              <mc:Fallback>
                <p:oleObj name="Equation" r:id="rId20" imgW="228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049713"/>
                        <a:ext cx="43973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414682" y="1159133"/>
            <a:ext cx="2436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(sin </a:t>
            </a:r>
            <a:r>
              <a:rPr lang="en-CA" i="1" dirty="0"/>
              <a:t>x</a:t>
            </a:r>
            <a:r>
              <a:rPr lang="en-CA" dirty="0"/>
              <a:t> </a:t>
            </a:r>
            <a:r>
              <a:rPr lang="en-CA" dirty="0">
                <a:sym typeface="Symbol"/>
              </a:rPr>
              <a:t></a:t>
            </a:r>
            <a:r>
              <a:rPr lang="en-CA" dirty="0"/>
              <a:t> 1)(tan </a:t>
            </a:r>
            <a:r>
              <a:rPr lang="en-CA" i="1" dirty="0"/>
              <a:t>x</a:t>
            </a:r>
            <a:r>
              <a:rPr lang="en-CA" dirty="0"/>
              <a:t> </a:t>
            </a:r>
            <a:r>
              <a:rPr lang="en-CA" dirty="0">
                <a:sym typeface="Symbol"/>
              </a:rPr>
              <a:t></a:t>
            </a:r>
            <a:r>
              <a:rPr lang="en-CA" dirty="0"/>
              <a:t> 1) </a:t>
            </a:r>
            <a:r>
              <a:rPr lang="en-CA" dirty="0">
                <a:sym typeface="Symbol"/>
              </a:rPr>
              <a:t></a:t>
            </a:r>
            <a:r>
              <a:rPr lang="en-CA" dirty="0"/>
              <a:t> 0</a:t>
            </a:r>
            <a:endParaRPr lang="en-US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969054" y="1066800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  <a:latin typeface="Times" charset="0"/>
              </a:rPr>
              <a:t>g</a:t>
            </a:r>
            <a:r>
              <a:rPr lang="en-US" dirty="0" smtClean="0">
                <a:solidFill>
                  <a:srgbClr val="3333CC"/>
                </a:solidFill>
                <a:latin typeface="Times" charset="0"/>
              </a:rPr>
              <a:t>)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624225"/>
              </p:ext>
            </p:extLst>
          </p:nvPr>
        </p:nvGraphicFramePr>
        <p:xfrm>
          <a:off x="5257800" y="1741488"/>
          <a:ext cx="14160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0" name="Equation" r:id="rId22" imgW="736560" imgH="177480" progId="Equation.DSMT4">
                  <p:embed/>
                </p:oleObj>
              </mc:Choice>
              <mc:Fallback>
                <p:oleObj name="Equation" r:id="rId22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41488"/>
                        <a:ext cx="14160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765955"/>
              </p:ext>
            </p:extLst>
          </p:nvPr>
        </p:nvGraphicFramePr>
        <p:xfrm>
          <a:off x="7378700" y="1752600"/>
          <a:ext cx="14414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1" name="Equation" r:id="rId24" imgW="749160" imgH="177480" progId="Equation.DSMT4">
                  <p:embed/>
                </p:oleObj>
              </mc:Choice>
              <mc:Fallback>
                <p:oleObj name="Equation" r:id="rId24" imgW="749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1752600"/>
                        <a:ext cx="14414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491623"/>
              </p:ext>
            </p:extLst>
          </p:nvPr>
        </p:nvGraphicFramePr>
        <p:xfrm>
          <a:off x="5627687" y="2251075"/>
          <a:ext cx="10017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2" name="Equation" r:id="rId26" imgW="520560" imgH="177480" progId="Equation.DSMT4">
                  <p:embed/>
                </p:oleObj>
              </mc:Choice>
              <mc:Fallback>
                <p:oleObj name="Equation" r:id="rId26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687" y="2251075"/>
                        <a:ext cx="10017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84252"/>
              </p:ext>
            </p:extLst>
          </p:nvPr>
        </p:nvGraphicFramePr>
        <p:xfrm>
          <a:off x="7586663" y="2251075"/>
          <a:ext cx="1050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3" name="Equation" r:id="rId28" imgW="545760" imgH="177480" progId="Equation.DSMT4">
                  <p:embed/>
                </p:oleObj>
              </mc:Choice>
              <mc:Fallback>
                <p:oleObj name="Equation" r:id="rId28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6663" y="2251075"/>
                        <a:ext cx="10509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46"/>
          <p:cNvSpPr>
            <a:spLocks noChangeArrowheads="1"/>
          </p:cNvSpPr>
          <p:nvPr/>
        </p:nvSpPr>
        <p:spPr bwMode="auto">
          <a:xfrm>
            <a:off x="712579" y="514350"/>
            <a:ext cx="168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0000"/>
                </a:solidFill>
                <a:ea typeface="ＭＳ Ｐゴシック" charset="-128"/>
              </a:rPr>
              <a:t>0 ≤ </a:t>
            </a:r>
            <a:r>
              <a:rPr lang="en-US" sz="2400" b="1" i="1" dirty="0">
                <a:solidFill>
                  <a:srgbClr val="CC0000"/>
                </a:solidFill>
                <a:latin typeface="Symbol" charset="2"/>
                <a:ea typeface="ＭＳ Ｐゴシック" charset="-128"/>
              </a:rPr>
              <a:t>q</a:t>
            </a:r>
            <a:r>
              <a:rPr lang="en-US" sz="2400" b="1" dirty="0">
                <a:solidFill>
                  <a:srgbClr val="CC0000"/>
                </a:solidFill>
                <a:ea typeface="ＭＳ Ｐゴシック" charset="-128"/>
              </a:rPr>
              <a:t>  &lt;  2</a:t>
            </a:r>
            <a:r>
              <a:rPr lang="en-US" sz="2400" b="1" i="1" dirty="0">
                <a:solidFill>
                  <a:srgbClr val="CC0000"/>
                </a:solidFill>
                <a:latin typeface="Symbol" charset="2"/>
                <a:ea typeface="ＭＳ Ｐゴシック" charset="-128"/>
              </a:rPr>
              <a:t>p</a:t>
            </a:r>
            <a:r>
              <a:rPr lang="en-US" sz="2400" b="1" dirty="0">
                <a:solidFill>
                  <a:srgbClr val="CC0000"/>
                </a:solidFill>
                <a:ea typeface="ＭＳ Ｐゴシック" charset="-128"/>
              </a:rPr>
              <a:t>.</a:t>
            </a:r>
          </a:p>
        </p:txBody>
      </p:sp>
      <p:sp>
        <p:nvSpPr>
          <p:cNvPr id="22" name="Rectangle 46"/>
          <p:cNvSpPr>
            <a:spLocks noChangeArrowheads="1"/>
          </p:cNvSpPr>
          <p:nvPr/>
        </p:nvSpPr>
        <p:spPr bwMode="auto">
          <a:xfrm>
            <a:off x="5414682" y="603997"/>
            <a:ext cx="2068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0000"/>
                </a:solidFill>
                <a:ea typeface="ＭＳ Ｐゴシック" charset="-128"/>
              </a:rPr>
              <a:t>0 ≤ </a:t>
            </a:r>
            <a:r>
              <a:rPr lang="en-US" sz="2400" b="1" i="1" dirty="0">
                <a:solidFill>
                  <a:srgbClr val="CC0000"/>
                </a:solidFill>
                <a:latin typeface="+mj-lt"/>
                <a:ea typeface="ＭＳ Ｐゴシック" charset="-128"/>
              </a:rPr>
              <a:t>x</a:t>
            </a:r>
            <a:r>
              <a:rPr lang="en-US" sz="2400" b="1" dirty="0" smtClean="0">
                <a:solidFill>
                  <a:srgbClr val="CC0000"/>
                </a:solidFill>
                <a:ea typeface="ＭＳ Ｐゴシック" charset="-128"/>
              </a:rPr>
              <a:t>  </a:t>
            </a:r>
            <a:r>
              <a:rPr lang="en-US" sz="2400" b="1" dirty="0">
                <a:solidFill>
                  <a:srgbClr val="CC0000"/>
                </a:solidFill>
                <a:ea typeface="ＭＳ Ｐゴシック" charset="-128"/>
              </a:rPr>
              <a:t>&lt;  </a:t>
            </a:r>
            <a:r>
              <a:rPr lang="en-US" sz="2400" b="1" dirty="0" smtClean="0">
                <a:solidFill>
                  <a:srgbClr val="CC0000"/>
                </a:solidFill>
                <a:ea typeface="ＭＳ Ｐゴシック" charset="-128"/>
              </a:rPr>
              <a:t>360°</a:t>
            </a:r>
            <a:endParaRPr lang="en-US" sz="2400" b="1" dirty="0">
              <a:solidFill>
                <a:srgbClr val="CC0000"/>
              </a:solidFill>
              <a:ea typeface="ＭＳ Ｐゴシック" charset="-128"/>
            </a:endParaRP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074809"/>
              </p:ext>
            </p:extLst>
          </p:nvPr>
        </p:nvGraphicFramePr>
        <p:xfrm>
          <a:off x="5746750" y="2894013"/>
          <a:ext cx="903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4" name="Equation" r:id="rId30" imgW="469800" imgH="203040" progId="Equation.DSMT4">
                  <p:embed/>
                </p:oleObj>
              </mc:Choice>
              <mc:Fallback>
                <p:oleObj name="Equation" r:id="rId30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0" y="2894013"/>
                        <a:ext cx="9032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600380"/>
              </p:ext>
            </p:extLst>
          </p:nvPr>
        </p:nvGraphicFramePr>
        <p:xfrm>
          <a:off x="7631112" y="2895600"/>
          <a:ext cx="903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5" name="Equation" r:id="rId32" imgW="469800" imgH="203040" progId="Equation.DSMT4">
                  <p:embed/>
                </p:oleObj>
              </mc:Choice>
              <mc:Fallback>
                <p:oleObj name="Equation" r:id="rId32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1112" y="2895600"/>
                        <a:ext cx="9032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233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61" grpId="0" autoUpdateAnimBg="0"/>
      <p:bldP spid="23563" grpId="0" autoUpdateAnimBg="0"/>
      <p:bldP spid="23565" grpId="0" autoUpdateAnimBg="0"/>
      <p:bldP spid="2" grpId="0"/>
      <p:bldP spid="16" grpId="0" autoUpdateAnimBg="0"/>
      <p:bldP spid="21" grpId="0" autoUpdateAnimBg="0"/>
      <p:bldP spid="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43000"/>
            <a:ext cx="3711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667000"/>
            <a:ext cx="5080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Page 211</a:t>
            </a:r>
          </a:p>
          <a:p>
            <a:r>
              <a:rPr lang="en-US" sz="2400" smtClean="0"/>
              <a:t> 1b, 2, 3, 4a,b, 5, 7, 9, 10, 11, 12, 18, 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86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269</Words>
  <Application>Microsoft Office PowerPoint</Application>
  <PresentationFormat>On-screen Show (4:3)</PresentationFormat>
  <Paragraphs>76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Office Theme</vt:lpstr>
      <vt:lpstr>Blank Presentation</vt:lpstr>
      <vt:lpstr>1_Blank Presentation</vt:lpstr>
      <vt:lpstr>2_Blank Presentation</vt:lpstr>
      <vt:lpstr>3_Blank Presentation</vt:lpstr>
      <vt:lpstr>4_Blank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37</cp:revision>
  <dcterms:created xsi:type="dcterms:W3CDTF">2012-10-10T16:48:53Z</dcterms:created>
  <dcterms:modified xsi:type="dcterms:W3CDTF">2012-10-13T15:53:39Z</dcterms:modified>
</cp:coreProperties>
</file>