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0BD4-5572-E54B-A36F-0D9B6F19229D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06C3B-153D-C64F-A77D-A17B438046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3478" y="-1116003"/>
            <a:ext cx="6413500" cy="862045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35000" y="990600"/>
            <a:ext cx="4521200" cy="4521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17500" y="3244850"/>
            <a:ext cx="8290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47700" y="3251200"/>
            <a:ext cx="452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914400" y="2120900"/>
            <a:ext cx="3987800" cy="226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914400" y="2120900"/>
            <a:ext cx="3987801" cy="226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7"/>
            <a:endCxn id="5" idx="3"/>
          </p:cNvCxnSpPr>
          <p:nvPr/>
        </p:nvCxnSpPr>
        <p:spPr>
          <a:xfrm flipH="1">
            <a:off x="1297114" y="1652714"/>
            <a:ext cx="3196972" cy="3196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  <a:endCxn id="5" idx="1"/>
          </p:cNvCxnSpPr>
          <p:nvPr/>
        </p:nvCxnSpPr>
        <p:spPr>
          <a:xfrm flipH="1" flipV="1">
            <a:off x="1297114" y="1652714"/>
            <a:ext cx="3196972" cy="3196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53644" y="1277655"/>
            <a:ext cx="2292264" cy="3895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53644" y="1277655"/>
            <a:ext cx="2292264" cy="3895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736921" y="3194224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41921" y="3183786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84499" y="3173348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53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3478" y="-1116003"/>
            <a:ext cx="6413500" cy="862045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35000" y="990600"/>
            <a:ext cx="4521200" cy="4521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17500" y="3244850"/>
            <a:ext cx="8290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47700" y="3251200"/>
            <a:ext cx="452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914400" y="2120900"/>
            <a:ext cx="3987800" cy="226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914400" y="2120900"/>
            <a:ext cx="3987801" cy="226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7"/>
            <a:endCxn id="5" idx="3"/>
          </p:cNvCxnSpPr>
          <p:nvPr/>
        </p:nvCxnSpPr>
        <p:spPr>
          <a:xfrm flipH="1">
            <a:off x="1297114" y="1652714"/>
            <a:ext cx="3196972" cy="3196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  <a:endCxn id="5" idx="1"/>
          </p:cNvCxnSpPr>
          <p:nvPr/>
        </p:nvCxnSpPr>
        <p:spPr>
          <a:xfrm flipH="1" flipV="1">
            <a:off x="1297114" y="1652714"/>
            <a:ext cx="3196972" cy="3196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53644" y="1277655"/>
            <a:ext cx="2292264" cy="3895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53644" y="1277655"/>
            <a:ext cx="2292264" cy="3895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736921" y="3194224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41921" y="3183786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84499" y="3173348"/>
            <a:ext cx="0" cy="137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59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ured Unit Cir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185"/>
            <a:ext cx="9144000" cy="57776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MacKay</dc:creator>
  <cp:lastModifiedBy>Stephanie Mackay</cp:lastModifiedBy>
  <cp:revision>10</cp:revision>
  <cp:lastPrinted>2014-05-04T23:14:08Z</cp:lastPrinted>
  <dcterms:created xsi:type="dcterms:W3CDTF">2014-05-04T23:00:19Z</dcterms:created>
  <dcterms:modified xsi:type="dcterms:W3CDTF">2014-05-04T23:35:32Z</dcterms:modified>
</cp:coreProperties>
</file>