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C2DEE-C032-4466-81AA-2F70362420A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2EEC-29ED-4BC6-92EF-150B56132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54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2EEC-29ED-4BC6-92EF-150B561328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15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9C70-5ECA-49A2-B111-8E506AAD95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646C-260B-4F9E-8E36-34C88F6F8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2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9C70-5ECA-49A2-B111-8E506AAD95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646C-260B-4F9E-8E36-34C88F6F8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7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9C70-5ECA-49A2-B111-8E506AAD95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646C-260B-4F9E-8E36-34C88F6F8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6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9C70-5ECA-49A2-B111-8E506AAD95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646C-260B-4F9E-8E36-34C88F6F8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1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9C70-5ECA-49A2-B111-8E506AAD95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646C-260B-4F9E-8E36-34C88F6F8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9C70-5ECA-49A2-B111-8E506AAD95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646C-260B-4F9E-8E36-34C88F6F8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2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9C70-5ECA-49A2-B111-8E506AAD95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646C-260B-4F9E-8E36-34C88F6F8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4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9C70-5ECA-49A2-B111-8E506AAD95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646C-260B-4F9E-8E36-34C88F6F8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1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9C70-5ECA-49A2-B111-8E506AAD95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646C-260B-4F9E-8E36-34C88F6F8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8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9C70-5ECA-49A2-B111-8E506AAD95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646C-260B-4F9E-8E36-34C88F6F8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6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9C70-5ECA-49A2-B111-8E506AAD95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646C-260B-4F9E-8E36-34C88F6F8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2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79C70-5ECA-49A2-B111-8E506AAD95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A646C-260B-4F9E-8E36-34C88F6F8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6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76687"/>
            <a:ext cx="6858000" cy="670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62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2</cp:revision>
  <cp:lastPrinted>2013-10-27T21:54:26Z</cp:lastPrinted>
  <dcterms:created xsi:type="dcterms:W3CDTF">2013-10-27T21:53:49Z</dcterms:created>
  <dcterms:modified xsi:type="dcterms:W3CDTF">2014-01-22T02:47:17Z</dcterms:modified>
</cp:coreProperties>
</file>