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10" Type="http://schemas.openxmlformats.org/officeDocument/2006/relationships/image" Target="../media/image18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11" Type="http://schemas.openxmlformats.org/officeDocument/2006/relationships/image" Target="../media/image29.wmf"/><Relationship Id="rId5" Type="http://schemas.openxmlformats.org/officeDocument/2006/relationships/image" Target="../media/image23.wmf"/><Relationship Id="rId10" Type="http://schemas.openxmlformats.org/officeDocument/2006/relationships/image" Target="../media/image28.wmf"/><Relationship Id="rId4" Type="http://schemas.openxmlformats.org/officeDocument/2006/relationships/image" Target="../media/image22.wmf"/><Relationship Id="rId9" Type="http://schemas.openxmlformats.org/officeDocument/2006/relationships/image" Target="../media/image2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B5A2B2-3A9A-4E3D-AA31-DABFBABF17DD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0FCFE5-CF5F-478C-8763-F213EB1DE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74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F1EC7-B9E1-418D-AA6B-B2A1B3355D57}" type="datetime1">
              <a:rPr lang="en-US" smtClean="0"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9A42E-4A87-4FAD-A51B-B59B552CF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349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4AEDC-3B93-46BF-B617-5A2094996815}" type="datetime1">
              <a:rPr lang="en-US" smtClean="0"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9A42E-4A87-4FAD-A51B-B59B552CF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957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16EBB-426D-4BBE-8110-0DE75714747F}" type="datetime1">
              <a:rPr lang="en-US" smtClean="0"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9A42E-4A87-4FAD-A51B-B59B552CF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34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544B1-BEB2-45CE-A12E-31308763612B}" type="datetime1">
              <a:rPr lang="en-US" smtClean="0"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9A42E-4A87-4FAD-A51B-B59B552CF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986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E2F47-B765-4D48-9BF4-30C83AF0B7DE}" type="datetime1">
              <a:rPr lang="en-US" smtClean="0"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9A42E-4A87-4FAD-A51B-B59B552CF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429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7606C-E4FB-499A-A1C8-ACA02A49E779}" type="datetime1">
              <a:rPr lang="en-US" smtClean="0"/>
              <a:t>10/31/2012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9A42E-4A87-4FAD-A51B-B59B552CF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538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17A7C-221A-40E1-9D46-A9E883A7F2A2}" type="datetime1">
              <a:rPr lang="en-US" smtClean="0"/>
              <a:t>10/31/2012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9A42E-4A87-4FAD-A51B-B59B552CF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418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DE4C3-B196-4593-B15D-FCC3F177AC74}" type="datetime1">
              <a:rPr lang="en-US" smtClean="0"/>
              <a:t>10/31/2012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9A42E-4A87-4FAD-A51B-B59B552CF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013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66BFD-4828-446F-BA4A-73F54CF3F9B9}" type="datetime1">
              <a:rPr lang="en-US" smtClean="0"/>
              <a:t>10/31/2012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9A42E-4A87-4FAD-A51B-B59B552CF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36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18981-8456-4348-A63E-A3357C83E6C9}" type="datetime1">
              <a:rPr lang="en-US" smtClean="0"/>
              <a:t>10/31/2012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9A42E-4A87-4FAD-A51B-B59B552CF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854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B5BAA-2B92-4011-A7EE-F7BB3BC918D4}" type="datetime1">
              <a:rPr lang="en-US" smtClean="0"/>
              <a:t>10/31/2012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9A42E-4A87-4FAD-A51B-B59B552CF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384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D54AC-A4FE-4A2B-85FF-9F38A540536B}" type="datetime1">
              <a:rPr lang="en-US" smtClean="0"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9A42E-4A87-4FAD-A51B-B59B552CF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588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4.bin"/><Relationship Id="rId18" Type="http://schemas.openxmlformats.org/officeDocument/2006/relationships/image" Target="../media/image16.wmf"/><Relationship Id="rId3" Type="http://schemas.openxmlformats.org/officeDocument/2006/relationships/oleObject" Target="../embeddings/oleObject9.bin"/><Relationship Id="rId21" Type="http://schemas.openxmlformats.org/officeDocument/2006/relationships/oleObject" Target="../embeddings/oleObject18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3.wmf"/><Relationship Id="rId17" Type="http://schemas.openxmlformats.org/officeDocument/2006/relationships/oleObject" Target="../embeddings/oleObject16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5.wmf"/><Relationship Id="rId20" Type="http://schemas.openxmlformats.org/officeDocument/2006/relationships/image" Target="../media/image17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5" Type="http://schemas.openxmlformats.org/officeDocument/2006/relationships/oleObject" Target="../embeddings/oleObject15.bin"/><Relationship Id="rId10" Type="http://schemas.openxmlformats.org/officeDocument/2006/relationships/image" Target="../media/image12.wmf"/><Relationship Id="rId19" Type="http://schemas.openxmlformats.org/officeDocument/2006/relationships/oleObject" Target="../embeddings/oleObject17.bin"/><Relationship Id="rId4" Type="http://schemas.openxmlformats.org/officeDocument/2006/relationships/image" Target="../media/image9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4.wmf"/><Relationship Id="rId22" Type="http://schemas.openxmlformats.org/officeDocument/2006/relationships/image" Target="../media/image18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24.bin"/><Relationship Id="rId18" Type="http://schemas.openxmlformats.org/officeDocument/2006/relationships/image" Target="../media/image26.wmf"/><Relationship Id="rId3" Type="http://schemas.openxmlformats.org/officeDocument/2006/relationships/oleObject" Target="../embeddings/oleObject19.bin"/><Relationship Id="rId21" Type="http://schemas.openxmlformats.org/officeDocument/2006/relationships/oleObject" Target="../embeddings/oleObject28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3.wmf"/><Relationship Id="rId17" Type="http://schemas.openxmlformats.org/officeDocument/2006/relationships/oleObject" Target="../embeddings/oleObject26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25.wmf"/><Relationship Id="rId20" Type="http://schemas.openxmlformats.org/officeDocument/2006/relationships/image" Target="../media/image27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23.bin"/><Relationship Id="rId24" Type="http://schemas.openxmlformats.org/officeDocument/2006/relationships/image" Target="../media/image29.wmf"/><Relationship Id="rId5" Type="http://schemas.openxmlformats.org/officeDocument/2006/relationships/oleObject" Target="../embeddings/oleObject20.bin"/><Relationship Id="rId15" Type="http://schemas.openxmlformats.org/officeDocument/2006/relationships/oleObject" Target="../embeddings/oleObject25.bin"/><Relationship Id="rId23" Type="http://schemas.openxmlformats.org/officeDocument/2006/relationships/oleObject" Target="../embeddings/oleObject29.bin"/><Relationship Id="rId10" Type="http://schemas.openxmlformats.org/officeDocument/2006/relationships/image" Target="../media/image22.wmf"/><Relationship Id="rId19" Type="http://schemas.openxmlformats.org/officeDocument/2006/relationships/oleObject" Target="../embeddings/oleObject27.bin"/><Relationship Id="rId4" Type="http://schemas.openxmlformats.org/officeDocument/2006/relationships/image" Target="../media/image19.w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24.wmf"/><Relationship Id="rId22" Type="http://schemas.openxmlformats.org/officeDocument/2006/relationships/image" Target="../media/image28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9801" y="228600"/>
            <a:ext cx="901419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6.4 Solving Trigonometric Equations Using Identities</a:t>
            </a:r>
            <a:endParaRPr lang="en-US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3015821"/>
              </p:ext>
            </p:extLst>
          </p:nvPr>
        </p:nvGraphicFramePr>
        <p:xfrm>
          <a:off x="3048000" y="1143000"/>
          <a:ext cx="2895601" cy="427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Equation" r:id="rId3" imgW="1117440" imgH="164880" progId="Equation.DSMT4">
                  <p:embed/>
                </p:oleObj>
              </mc:Choice>
              <mc:Fallback>
                <p:oleObj name="Equation" r:id="rId3" imgW="1117440" imgH="1648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1143000"/>
                        <a:ext cx="2895601" cy="4277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4333987"/>
              </p:ext>
            </p:extLst>
          </p:nvPr>
        </p:nvGraphicFramePr>
        <p:xfrm>
          <a:off x="1066800" y="1614488"/>
          <a:ext cx="3422650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" name="Equation" r:id="rId5" imgW="1320480" imgH="177480" progId="Equation.DSMT4">
                  <p:embed/>
                </p:oleObj>
              </mc:Choice>
              <mc:Fallback>
                <p:oleObj name="Equation" r:id="rId5" imgW="13204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614488"/>
                        <a:ext cx="3422650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4139601"/>
              </p:ext>
            </p:extLst>
          </p:nvPr>
        </p:nvGraphicFramePr>
        <p:xfrm>
          <a:off x="1358900" y="2032000"/>
          <a:ext cx="3060700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" name="Equation" r:id="rId7" imgW="1180800" imgH="253800" progId="Equation.DSMT4">
                  <p:embed/>
                </p:oleObj>
              </mc:Choice>
              <mc:Fallback>
                <p:oleObj name="Equation" r:id="rId7" imgW="11808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8900" y="2032000"/>
                        <a:ext cx="3060700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5684111"/>
              </p:ext>
            </p:extLst>
          </p:nvPr>
        </p:nvGraphicFramePr>
        <p:xfrm>
          <a:off x="2076450" y="2684463"/>
          <a:ext cx="4476750" cy="52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0" name="Equation" r:id="rId9" imgW="1726920" imgH="203040" progId="Equation.DSMT4">
                  <p:embed/>
                </p:oleObj>
              </mc:Choice>
              <mc:Fallback>
                <p:oleObj name="Equation" r:id="rId9" imgW="17269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6450" y="2684463"/>
                        <a:ext cx="4476750" cy="525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654513"/>
              </p:ext>
            </p:extLst>
          </p:nvPr>
        </p:nvGraphicFramePr>
        <p:xfrm>
          <a:off x="1573213" y="3400425"/>
          <a:ext cx="2008187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1" name="Equation" r:id="rId11" imgW="774360" imgH="393480" progId="Equation.DSMT4">
                  <p:embed/>
                </p:oleObj>
              </mc:Choice>
              <mc:Fallback>
                <p:oleObj name="Equation" r:id="rId11" imgW="7743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3213" y="3400425"/>
                        <a:ext cx="2008187" cy="1019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6496912"/>
              </p:ext>
            </p:extLst>
          </p:nvPr>
        </p:nvGraphicFramePr>
        <p:xfrm>
          <a:off x="6477000" y="1093788"/>
          <a:ext cx="1743075" cy="52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Equation" r:id="rId13" imgW="672840" imgH="203040" progId="Equation.DSMT4">
                  <p:embed/>
                </p:oleObj>
              </mc:Choice>
              <mc:Fallback>
                <p:oleObj name="Equation" r:id="rId13" imgW="6728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1093788"/>
                        <a:ext cx="1743075" cy="525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2477276"/>
              </p:ext>
            </p:extLst>
          </p:nvPr>
        </p:nvGraphicFramePr>
        <p:xfrm>
          <a:off x="5105400" y="3400425"/>
          <a:ext cx="1416050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3" name="Equation" r:id="rId15" imgW="545760" imgH="177480" progId="Equation.DSMT4">
                  <p:embed/>
                </p:oleObj>
              </mc:Choice>
              <mc:Fallback>
                <p:oleObj name="Equation" r:id="rId15" imgW="5457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3400425"/>
                        <a:ext cx="1416050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9719706"/>
              </p:ext>
            </p:extLst>
          </p:nvPr>
        </p:nvGraphicFramePr>
        <p:xfrm>
          <a:off x="4724400" y="4010025"/>
          <a:ext cx="2008187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4" name="Equation" r:id="rId17" imgW="774360" imgH="393480" progId="Equation.DSMT4">
                  <p:embed/>
                </p:oleObj>
              </mc:Choice>
              <mc:Fallback>
                <p:oleObj name="Equation" r:id="rId17" imgW="7743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4010025"/>
                        <a:ext cx="2008187" cy="1019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9A42E-4A87-4FAD-A51B-B59B552CF1D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330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221673"/>
            <a:ext cx="109780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Solve</a:t>
            </a:r>
            <a:endParaRPr lang="en-US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6813886"/>
              </p:ext>
            </p:extLst>
          </p:nvPr>
        </p:nvGraphicFramePr>
        <p:xfrm>
          <a:off x="2727325" y="365125"/>
          <a:ext cx="2305050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Equation" r:id="rId3" imgW="888840" imgH="177480" progId="Equation.DSMT4">
                  <p:embed/>
                </p:oleObj>
              </mc:Choice>
              <mc:Fallback>
                <p:oleObj name="Equation" r:id="rId3" imgW="8888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7325" y="365125"/>
                        <a:ext cx="2305050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0843215"/>
              </p:ext>
            </p:extLst>
          </p:nvPr>
        </p:nvGraphicFramePr>
        <p:xfrm>
          <a:off x="1981200" y="819150"/>
          <a:ext cx="2995612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Equation" r:id="rId5" imgW="1155600" imgH="203040" progId="Equation.DSMT4">
                  <p:embed/>
                </p:oleObj>
              </mc:Choice>
              <mc:Fallback>
                <p:oleObj name="Equation" r:id="rId5" imgW="11556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819150"/>
                        <a:ext cx="2995612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5037408"/>
              </p:ext>
            </p:extLst>
          </p:nvPr>
        </p:nvGraphicFramePr>
        <p:xfrm>
          <a:off x="6129338" y="304800"/>
          <a:ext cx="2436812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Equation" r:id="rId7" imgW="939600" imgH="203040" progId="Equation.DSMT4">
                  <p:embed/>
                </p:oleObj>
              </mc:Choice>
              <mc:Fallback>
                <p:oleObj name="Equation" r:id="rId7" imgW="9396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9338" y="304800"/>
                        <a:ext cx="2436812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1855878"/>
              </p:ext>
            </p:extLst>
          </p:nvPr>
        </p:nvGraphicFramePr>
        <p:xfrm>
          <a:off x="896937" y="1454150"/>
          <a:ext cx="3522663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Equation" r:id="rId9" imgW="1358640" imgH="203040" progId="Equation.DSMT4">
                  <p:embed/>
                </p:oleObj>
              </mc:Choice>
              <mc:Fallback>
                <p:oleObj name="Equation" r:id="rId9" imgW="13586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6937" y="1454150"/>
                        <a:ext cx="3522663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0088743"/>
              </p:ext>
            </p:extLst>
          </p:nvPr>
        </p:nvGraphicFramePr>
        <p:xfrm>
          <a:off x="304800" y="2008188"/>
          <a:ext cx="4148137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Equation" r:id="rId11" imgW="1600200" imgH="253800" progId="Equation.DSMT4">
                  <p:embed/>
                </p:oleObj>
              </mc:Choice>
              <mc:Fallback>
                <p:oleObj name="Equation" r:id="rId11" imgW="16002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008188"/>
                        <a:ext cx="4148137" cy="658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7384458"/>
              </p:ext>
            </p:extLst>
          </p:nvPr>
        </p:nvGraphicFramePr>
        <p:xfrm>
          <a:off x="576262" y="2743200"/>
          <a:ext cx="5595938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Equation" r:id="rId13" imgW="2158920" imgH="253800" progId="Equation.DSMT4">
                  <p:embed/>
                </p:oleObj>
              </mc:Choice>
              <mc:Fallback>
                <p:oleObj name="Equation" r:id="rId13" imgW="21589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262" y="2743200"/>
                        <a:ext cx="5595938" cy="65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0806777"/>
              </p:ext>
            </p:extLst>
          </p:nvPr>
        </p:nvGraphicFramePr>
        <p:xfrm>
          <a:off x="838200" y="3400425"/>
          <a:ext cx="1579562" cy="1020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Equation" r:id="rId15" imgW="609480" imgH="393480" progId="Equation.DSMT4">
                  <p:embed/>
                </p:oleObj>
              </mc:Choice>
              <mc:Fallback>
                <p:oleObj name="Equation" r:id="rId15" imgW="6094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400425"/>
                        <a:ext cx="1579562" cy="1020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6307697"/>
              </p:ext>
            </p:extLst>
          </p:nvPr>
        </p:nvGraphicFramePr>
        <p:xfrm>
          <a:off x="4038600" y="3652837"/>
          <a:ext cx="1447800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name="Equation" r:id="rId17" imgW="558720" imgH="177480" progId="Equation.DSMT4">
                  <p:embed/>
                </p:oleObj>
              </mc:Choice>
              <mc:Fallback>
                <p:oleObj name="Equation" r:id="rId17" imgW="5587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3652837"/>
                        <a:ext cx="1447800" cy="46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8249450"/>
              </p:ext>
            </p:extLst>
          </p:nvPr>
        </p:nvGraphicFramePr>
        <p:xfrm>
          <a:off x="304800" y="4495800"/>
          <a:ext cx="4513263" cy="5396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Equation" r:id="rId19" imgW="2336760" imgH="279360" progId="Equation.DSMT4">
                  <p:embed/>
                </p:oleObj>
              </mc:Choice>
              <mc:Fallback>
                <p:oleObj name="Equation" r:id="rId19" imgW="233676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495800"/>
                        <a:ext cx="4513263" cy="5396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6667640"/>
              </p:ext>
            </p:extLst>
          </p:nvPr>
        </p:nvGraphicFramePr>
        <p:xfrm>
          <a:off x="5257800" y="4495800"/>
          <a:ext cx="2232025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8" name="Equation" r:id="rId21" imgW="1155600" imgH="279360" progId="Equation.DSMT4">
                  <p:embed/>
                </p:oleObj>
              </mc:Choice>
              <mc:Fallback>
                <p:oleObj name="Equation" r:id="rId21" imgW="115560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4495800"/>
                        <a:ext cx="2232025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9A42E-4A87-4FAD-A51B-B59B552CF1D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731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221673"/>
            <a:ext cx="109780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Solve</a:t>
            </a:r>
            <a:endParaRPr lang="en-US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7578783"/>
              </p:ext>
            </p:extLst>
          </p:nvPr>
        </p:nvGraphicFramePr>
        <p:xfrm>
          <a:off x="1981200" y="333375"/>
          <a:ext cx="3721100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3" imgW="1434960" imgH="203040" progId="Equation.DSMT4">
                  <p:embed/>
                </p:oleObj>
              </mc:Choice>
              <mc:Fallback>
                <p:oleObj name="Equation" r:id="rId3" imgW="14349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33375"/>
                        <a:ext cx="3721100" cy="525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6854855"/>
              </p:ext>
            </p:extLst>
          </p:nvPr>
        </p:nvGraphicFramePr>
        <p:xfrm>
          <a:off x="6229350" y="304800"/>
          <a:ext cx="2238375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5" imgW="863280" imgH="203040" progId="Equation.DSMT4">
                  <p:embed/>
                </p:oleObj>
              </mc:Choice>
              <mc:Fallback>
                <p:oleObj name="Equation" r:id="rId5" imgW="8632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9350" y="304800"/>
                        <a:ext cx="2238375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8707978"/>
              </p:ext>
            </p:extLst>
          </p:nvPr>
        </p:nvGraphicFramePr>
        <p:xfrm>
          <a:off x="4746625" y="2971800"/>
          <a:ext cx="4016375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quation" r:id="rId7" imgW="1549080" imgH="253800" progId="Equation.DSMT4">
                  <p:embed/>
                </p:oleObj>
              </mc:Choice>
              <mc:Fallback>
                <p:oleObj name="Equation" r:id="rId7" imgW="15490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6625" y="2971800"/>
                        <a:ext cx="4016375" cy="65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5191057"/>
              </p:ext>
            </p:extLst>
          </p:nvPr>
        </p:nvGraphicFramePr>
        <p:xfrm>
          <a:off x="1649413" y="3657600"/>
          <a:ext cx="5430837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9" imgW="2095200" imgH="253800" progId="Equation.DSMT4">
                  <p:embed/>
                </p:oleObj>
              </mc:Choice>
              <mc:Fallback>
                <p:oleObj name="Equation" r:id="rId9" imgW="20952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9413" y="3657600"/>
                        <a:ext cx="5430837" cy="65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7377379"/>
              </p:ext>
            </p:extLst>
          </p:nvPr>
        </p:nvGraphicFramePr>
        <p:xfrm>
          <a:off x="2057400" y="4267200"/>
          <a:ext cx="1514475" cy="1020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Equation" r:id="rId11" imgW="583920" imgH="393480" progId="Equation.DSMT4">
                  <p:embed/>
                </p:oleObj>
              </mc:Choice>
              <mc:Fallback>
                <p:oleObj name="Equation" r:id="rId11" imgW="5839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267200"/>
                        <a:ext cx="1514475" cy="1020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0544935"/>
              </p:ext>
            </p:extLst>
          </p:nvPr>
        </p:nvGraphicFramePr>
        <p:xfrm>
          <a:off x="5181600" y="4643438"/>
          <a:ext cx="1347787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Equation" r:id="rId13" imgW="520560" imgH="177480" progId="Equation.DSMT4">
                  <p:embed/>
                </p:oleObj>
              </mc:Choice>
              <mc:Fallback>
                <p:oleObj name="Equation" r:id="rId13" imgW="5205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4643438"/>
                        <a:ext cx="1347787" cy="461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2700093"/>
              </p:ext>
            </p:extLst>
          </p:nvPr>
        </p:nvGraphicFramePr>
        <p:xfrm>
          <a:off x="1150938" y="5334000"/>
          <a:ext cx="2820987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Equation" r:id="rId15" imgW="1460160" imgH="393480" progId="Equation.DSMT4">
                  <p:embed/>
                </p:oleObj>
              </mc:Choice>
              <mc:Fallback>
                <p:oleObj name="Equation" r:id="rId15" imgW="14601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0938" y="5334000"/>
                        <a:ext cx="2820987" cy="760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2800342"/>
              </p:ext>
            </p:extLst>
          </p:nvPr>
        </p:nvGraphicFramePr>
        <p:xfrm>
          <a:off x="5715000" y="5257800"/>
          <a:ext cx="1471612" cy="76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Equation" r:id="rId17" imgW="761760" imgH="393480" progId="Equation.DSMT4">
                  <p:embed/>
                </p:oleObj>
              </mc:Choice>
              <mc:Fallback>
                <p:oleObj name="Equation" r:id="rId17" imgW="7617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5257800"/>
                        <a:ext cx="1471612" cy="760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9196414"/>
              </p:ext>
            </p:extLst>
          </p:nvPr>
        </p:nvGraphicFramePr>
        <p:xfrm>
          <a:off x="1219200" y="976313"/>
          <a:ext cx="4445000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Equation" r:id="rId19" imgW="1714320" imgH="279360" progId="Equation.DSMT4">
                  <p:embed/>
                </p:oleObj>
              </mc:Choice>
              <mc:Fallback>
                <p:oleObj name="Equation" r:id="rId19" imgW="171432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976313"/>
                        <a:ext cx="4445000" cy="722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107055"/>
              </p:ext>
            </p:extLst>
          </p:nvPr>
        </p:nvGraphicFramePr>
        <p:xfrm>
          <a:off x="1409700" y="1738313"/>
          <a:ext cx="4214813" cy="52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Equation" r:id="rId21" imgW="1625400" imgH="203040" progId="Equation.DSMT4">
                  <p:embed/>
                </p:oleObj>
              </mc:Choice>
              <mc:Fallback>
                <p:oleObj name="Equation" r:id="rId21" imgW="16254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9700" y="1738313"/>
                        <a:ext cx="4214813" cy="525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9519692"/>
              </p:ext>
            </p:extLst>
          </p:nvPr>
        </p:nvGraphicFramePr>
        <p:xfrm>
          <a:off x="4724400" y="2362200"/>
          <a:ext cx="3622675" cy="52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Equation" r:id="rId23" imgW="1396800" imgH="203040" progId="Equation.DSMT4">
                  <p:embed/>
                </p:oleObj>
              </mc:Choice>
              <mc:Fallback>
                <p:oleObj name="Equation" r:id="rId23" imgW="13968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362200"/>
                        <a:ext cx="3622675" cy="525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9A42E-4A87-4FAD-A51B-B59B552CF1D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366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1200" y="533400"/>
            <a:ext cx="35429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Assignment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2057400"/>
            <a:ext cx="453361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Page 320</a:t>
            </a:r>
          </a:p>
          <a:p>
            <a:r>
              <a:rPr lang="en-US" sz="2400" b="1" dirty="0" smtClean="0"/>
              <a:t>1, 2, 3, 5, 6, 7a, 8, 9, 12, 14, 16, 18 </a:t>
            </a:r>
            <a:endParaRPr lang="en-US" sz="24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9A42E-4A87-4FAD-A51B-B59B552CF1D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61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46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MathType 6.0 Equation</vt:lpstr>
      <vt:lpstr>PowerPoint Presentation</vt:lpstr>
      <vt:lpstr>PowerPoint Presentation</vt:lpstr>
      <vt:lpstr>PowerPoint Presentation</vt:lpstr>
      <vt:lpstr>PowerPoint Presentation</vt:lpstr>
    </vt:vector>
  </TitlesOfParts>
  <Company>Edmonton Catholic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MacKay</dc:creator>
  <cp:lastModifiedBy>Stephanie MacKay</cp:lastModifiedBy>
  <cp:revision>7</cp:revision>
  <dcterms:created xsi:type="dcterms:W3CDTF">2012-10-31T14:59:51Z</dcterms:created>
  <dcterms:modified xsi:type="dcterms:W3CDTF">2012-10-31T15:36:56Z</dcterms:modified>
</cp:coreProperties>
</file>