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F4D38-5727-4853-91A8-93A87DA0F922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5A2F4-E51C-42EF-B039-6400369D2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67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98FB-C218-423B-9761-B8CEDB6AD00E}" type="datetime1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0643-D5B6-4A18-B35E-E607EE5E4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19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3DFC-099D-4EE7-A803-1A1B122F9505}" type="datetime1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0643-D5B6-4A18-B35E-E607EE5E4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212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9F0E-8D22-4708-8568-BFD1D8291935}" type="datetime1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0643-D5B6-4A18-B35E-E607EE5E4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552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797B-0C11-46C7-AA09-3F3DF688E274}" type="datetime1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0643-D5B6-4A18-B35E-E607EE5E4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71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EBF0-50F2-492B-8DBE-638401533B0D}" type="datetime1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0643-D5B6-4A18-B35E-E607EE5E4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81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34A9-5356-47CC-B63A-35A0423FCE6B}" type="datetime1">
              <a:rPr lang="en-US" smtClean="0"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0643-D5B6-4A18-B35E-E607EE5E4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90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09DC-11B3-4B65-9F0F-5D52135F0CA7}" type="datetime1">
              <a:rPr lang="en-US" smtClean="0"/>
              <a:t>12/9/2012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0643-D5B6-4A18-B35E-E607EE5E4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03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EC19-6A51-46C0-A21A-46CC3AEC9D68}" type="datetime1">
              <a:rPr lang="en-US" smtClean="0"/>
              <a:t>12/9/2012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0643-D5B6-4A18-B35E-E607EE5E4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95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6088B-4504-435F-89E1-902EB93CD080}" type="datetime1">
              <a:rPr lang="en-US" smtClean="0"/>
              <a:t>12/9/2012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0643-D5B6-4A18-B35E-E607EE5E4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772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C3009-8170-4466-99C7-24E47A808559}" type="datetime1">
              <a:rPr lang="en-US" smtClean="0"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0643-D5B6-4A18-B35E-E607EE5E4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2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759B-8C7A-44B2-8E65-573932BE2C7F}" type="datetime1">
              <a:rPr lang="en-US" smtClean="0"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0643-D5B6-4A18-B35E-E607EE5E4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91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4D300-B117-4ACA-9A5D-78AA496EF4CB}" type="datetime1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00643-D5B6-4A18-B35E-E607EE5E4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94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33.png"/><Relationship Id="rId3" Type="http://schemas.openxmlformats.org/officeDocument/2006/relationships/oleObject" Target="../embeddings/oleObject20.bin"/><Relationship Id="rId7" Type="http://schemas.openxmlformats.org/officeDocument/2006/relationships/image" Target="../media/image25.wmf"/><Relationship Id="rId12" Type="http://schemas.openxmlformats.org/officeDocument/2006/relationships/image" Target="../media/image27.wmf"/><Relationship Id="rId17" Type="http://schemas.openxmlformats.org/officeDocument/2006/relationships/image" Target="../media/image32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9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11" Type="http://schemas.openxmlformats.org/officeDocument/2006/relationships/oleObject" Target="../embeddings/oleObject23.bin"/><Relationship Id="rId5" Type="http://schemas.openxmlformats.org/officeDocument/2006/relationships/image" Target="../media/image30.png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6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9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84683" y="152400"/>
            <a:ext cx="7315200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10.2 Product and Quotients of Functions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524000"/>
            <a:ext cx="2667000" cy="2743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 smtClean="0"/>
              <a:t>Sum</a:t>
            </a:r>
            <a:endParaRPr lang="en-US" sz="2800" b="1" i="1" dirty="0" smtClean="0"/>
          </a:p>
          <a:p>
            <a:r>
              <a:rPr lang="en-US" b="1" i="1" dirty="0" smtClean="0"/>
              <a:t>Difference</a:t>
            </a:r>
            <a:endParaRPr lang="en-US" sz="2800" b="1" i="1" dirty="0" smtClean="0"/>
          </a:p>
          <a:p>
            <a:r>
              <a:rPr lang="en-US" b="1" i="1" dirty="0" smtClean="0"/>
              <a:t>Product</a:t>
            </a:r>
            <a:endParaRPr lang="en-US" sz="1600" b="1" i="1" dirty="0" smtClean="0"/>
          </a:p>
          <a:p>
            <a:r>
              <a:rPr lang="en-US" b="1" i="1" dirty="0" smtClean="0"/>
              <a:t>Quotient</a:t>
            </a:r>
            <a:endParaRPr lang="en-US" b="1" i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990491"/>
              </p:ext>
            </p:extLst>
          </p:nvPr>
        </p:nvGraphicFramePr>
        <p:xfrm>
          <a:off x="2949214" y="1524000"/>
          <a:ext cx="328041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3" imgW="1562040" imgH="253800" progId="Equation.DSMT4">
                  <p:embed/>
                </p:oleObj>
              </mc:Choice>
              <mc:Fallback>
                <p:oleObj name="Equation" r:id="rId3" imgW="15620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9214" y="1524000"/>
                        <a:ext cx="328041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685800" y="838200"/>
            <a:ext cx="8108257" cy="441675"/>
            <a:chOff x="685800" y="838200"/>
            <a:chExt cx="8108257" cy="441675"/>
          </a:xfrm>
        </p:grpSpPr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51527810"/>
                </p:ext>
              </p:extLst>
            </p:nvPr>
          </p:nvGraphicFramePr>
          <p:xfrm>
            <a:off x="685800" y="838200"/>
            <a:ext cx="1919288" cy="42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7" name="Equation" r:id="rId5" imgW="914400" imgH="203040" progId="Equation.DSMT4">
                    <p:embed/>
                  </p:oleObj>
                </mc:Choice>
                <mc:Fallback>
                  <p:oleObj name="Equation" r:id="rId5" imgW="91440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5800" y="838200"/>
                          <a:ext cx="1919288" cy="425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TextBox 10"/>
            <p:cNvSpPr txBox="1"/>
            <p:nvPr/>
          </p:nvSpPr>
          <p:spPr>
            <a:xfrm>
              <a:off x="2660070" y="879765"/>
              <a:ext cx="61339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a</a:t>
              </a:r>
              <a:r>
                <a:rPr lang="en-US" sz="2000" b="1" dirty="0" smtClean="0"/>
                <a:t>re functions that exist and are defined over a domain.</a:t>
              </a:r>
              <a:endParaRPr lang="en-US" sz="2000" b="1" dirty="0"/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403811"/>
              </p:ext>
            </p:extLst>
          </p:nvPr>
        </p:nvGraphicFramePr>
        <p:xfrm>
          <a:off x="2949214" y="2209800"/>
          <a:ext cx="328041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Equation" r:id="rId7" imgW="1562040" imgH="253800" progId="Equation.DSMT4">
                  <p:embed/>
                </p:oleObj>
              </mc:Choice>
              <mc:Fallback>
                <p:oleObj name="Equation" r:id="rId7" imgW="15620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9214" y="2209800"/>
                        <a:ext cx="328041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0408729"/>
              </p:ext>
            </p:extLst>
          </p:nvPr>
        </p:nvGraphicFramePr>
        <p:xfrm>
          <a:off x="2949214" y="2743200"/>
          <a:ext cx="29337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Equation" r:id="rId9" imgW="1396800" imgH="253800" progId="Equation.DSMT4">
                  <p:embed/>
                </p:oleObj>
              </mc:Choice>
              <mc:Fallback>
                <p:oleObj name="Equation" r:id="rId9" imgW="13968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9214" y="2743200"/>
                        <a:ext cx="29337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078842"/>
              </p:ext>
            </p:extLst>
          </p:nvPr>
        </p:nvGraphicFramePr>
        <p:xfrm>
          <a:off x="2949214" y="3429000"/>
          <a:ext cx="3386138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Equation" r:id="rId11" imgW="1612800" imgH="457200" progId="Equation.DSMT4">
                  <p:embed/>
                </p:oleObj>
              </mc:Choice>
              <mc:Fallback>
                <p:oleObj name="Equation" r:id="rId11" imgW="16128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9214" y="3429000"/>
                        <a:ext cx="3386138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4648200"/>
            <a:ext cx="83473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Why are there restrictions on the variable </a:t>
            </a:r>
            <a:r>
              <a:rPr lang="en-US" sz="2800" b="1" dirty="0" smtClean="0">
                <a:solidFill>
                  <a:srgbClr val="C00000"/>
                </a:solidFill>
              </a:rPr>
              <a:t>or              </a:t>
            </a:r>
            <a:r>
              <a:rPr lang="en-US" sz="2800" b="1" dirty="0" smtClean="0">
                <a:solidFill>
                  <a:srgbClr val="C00000"/>
                </a:solidFill>
              </a:rPr>
              <a:t>non-permissible values for a variable?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81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86632"/>
            <a:ext cx="5248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The product of two linear functions is a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676400"/>
            <a:ext cx="5350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The quotient of two linear functions is a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2600" y="581984"/>
            <a:ext cx="2614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quadratic function.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60104" y="1676400"/>
            <a:ext cx="2396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rational function.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7239" y="2510135"/>
            <a:ext cx="7490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Determine the product of the functions in simplest form. </a:t>
            </a:r>
            <a:endParaRPr lang="en-US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622099"/>
              </p:ext>
            </p:extLst>
          </p:nvPr>
        </p:nvGraphicFramePr>
        <p:xfrm>
          <a:off x="1044890" y="3200400"/>
          <a:ext cx="205047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Equation" r:id="rId3" imgW="939600" imgH="279360" progId="Equation.DSMT4">
                  <p:embed/>
                </p:oleObj>
              </mc:Choice>
              <mc:Fallback>
                <p:oleObj name="Equation" r:id="rId3" imgW="939600" imgH="2793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4890" y="3200400"/>
                        <a:ext cx="205047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1697684"/>
              </p:ext>
            </p:extLst>
          </p:nvPr>
        </p:nvGraphicFramePr>
        <p:xfrm>
          <a:off x="4089400" y="3352800"/>
          <a:ext cx="1690688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Equation" r:id="rId5" imgW="774360" imgH="203040" progId="Equation.DSMT4">
                  <p:embed/>
                </p:oleObj>
              </mc:Choice>
              <mc:Fallback>
                <p:oleObj name="Equation" r:id="rId5" imgW="774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9400" y="3352800"/>
                        <a:ext cx="1690688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059086"/>
              </p:ext>
            </p:extLst>
          </p:nvPr>
        </p:nvGraphicFramePr>
        <p:xfrm>
          <a:off x="949325" y="4114800"/>
          <a:ext cx="1773238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Equation" r:id="rId7" imgW="812520" imgH="203040" progId="Equation.DSMT4">
                  <p:embed/>
                </p:oleObj>
              </mc:Choice>
              <mc:Fallback>
                <p:oleObj name="Equation" r:id="rId7" imgW="812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325" y="4114800"/>
                        <a:ext cx="1773238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4069026"/>
              </p:ext>
            </p:extLst>
          </p:nvPr>
        </p:nvGraphicFramePr>
        <p:xfrm>
          <a:off x="1474958" y="4572000"/>
          <a:ext cx="160655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Equation" r:id="rId9" imgW="736560" imgH="203040" progId="Equation.DSMT4">
                  <p:embed/>
                </p:oleObj>
              </mc:Choice>
              <mc:Fallback>
                <p:oleObj name="Equation" r:id="rId9" imgW="736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4958" y="4572000"/>
                        <a:ext cx="160655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660384"/>
              </p:ext>
            </p:extLst>
          </p:nvPr>
        </p:nvGraphicFramePr>
        <p:xfrm>
          <a:off x="1585912" y="5099050"/>
          <a:ext cx="23002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Equation" r:id="rId11" imgW="1054080" imgH="279360" progId="Equation.DSMT4">
                  <p:embed/>
                </p:oleObj>
              </mc:Choice>
              <mc:Fallback>
                <p:oleObj name="Equation" r:id="rId11" imgW="10540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5912" y="5099050"/>
                        <a:ext cx="23002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553104"/>
              </p:ext>
            </p:extLst>
          </p:nvPr>
        </p:nvGraphicFramePr>
        <p:xfrm>
          <a:off x="4596163" y="3962400"/>
          <a:ext cx="36020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Equation" r:id="rId13" imgW="1650960" imgH="279360" progId="Equation.DSMT4">
                  <p:embed/>
                </p:oleObj>
              </mc:Choice>
              <mc:Fallback>
                <p:oleObj name="Equation" r:id="rId13" imgW="16509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6163" y="3962400"/>
                        <a:ext cx="360203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4765290"/>
              </p:ext>
            </p:extLst>
          </p:nvPr>
        </p:nvGraphicFramePr>
        <p:xfrm>
          <a:off x="4648200" y="4856163"/>
          <a:ext cx="3297238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Equation" r:id="rId15" imgW="1511280" imgH="228600" progId="Equation.DSMT4">
                  <p:embed/>
                </p:oleObj>
              </mc:Choice>
              <mc:Fallback>
                <p:oleObj name="Equation" r:id="rId15" imgW="1511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856163"/>
                        <a:ext cx="3297238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0643-D5B6-4A18-B35E-E607EE5E41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95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7239" y="381000"/>
            <a:ext cx="7754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Determine the quotient of the functions in simplest form. </a:t>
            </a:r>
            <a:endParaRPr lang="en-US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6970281"/>
              </p:ext>
            </p:extLst>
          </p:nvPr>
        </p:nvGraphicFramePr>
        <p:xfrm>
          <a:off x="1293813" y="1154113"/>
          <a:ext cx="155257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Equation" r:id="rId3" imgW="711000" imgH="203040" progId="Equation.DSMT4">
                  <p:embed/>
                </p:oleObj>
              </mc:Choice>
              <mc:Fallback>
                <p:oleObj name="Equation" r:id="rId3" imgW="711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813" y="1154113"/>
                        <a:ext cx="1552575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812153"/>
              </p:ext>
            </p:extLst>
          </p:nvPr>
        </p:nvGraphicFramePr>
        <p:xfrm>
          <a:off x="3787775" y="1101725"/>
          <a:ext cx="390842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Equation" r:id="rId5" imgW="1790640" imgH="228600" progId="Equation.DSMT4">
                  <p:embed/>
                </p:oleObj>
              </mc:Choice>
              <mc:Fallback>
                <p:oleObj name="Equation" r:id="rId5" imgW="1790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7775" y="1101725"/>
                        <a:ext cx="3908425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5275849"/>
              </p:ext>
            </p:extLst>
          </p:nvPr>
        </p:nvGraphicFramePr>
        <p:xfrm>
          <a:off x="1219200" y="1752600"/>
          <a:ext cx="1995488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name="Equation" r:id="rId7" imgW="914400" imgH="431640" progId="Equation.DSMT4">
                  <p:embed/>
                </p:oleObj>
              </mc:Choice>
              <mc:Fallback>
                <p:oleObj name="Equation" r:id="rId7" imgW="9144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752600"/>
                        <a:ext cx="1995488" cy="94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3644719"/>
              </p:ext>
            </p:extLst>
          </p:nvPr>
        </p:nvGraphicFramePr>
        <p:xfrm>
          <a:off x="1219200" y="2743200"/>
          <a:ext cx="160813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Equation" r:id="rId9" imgW="736560" imgH="419040" progId="Equation.DSMT4">
                  <p:embed/>
                </p:oleObj>
              </mc:Choice>
              <mc:Fallback>
                <p:oleObj name="Equation" r:id="rId9" imgW="7365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743200"/>
                        <a:ext cx="1608138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5654870"/>
              </p:ext>
            </p:extLst>
          </p:nvPr>
        </p:nvGraphicFramePr>
        <p:xfrm>
          <a:off x="1265237" y="3783013"/>
          <a:ext cx="399256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Equation" r:id="rId11" imgW="1828800" imgH="419040" progId="Equation.DSMT4">
                  <p:embed/>
                </p:oleObj>
              </mc:Choice>
              <mc:Fallback>
                <p:oleObj name="Equation" r:id="rId11" imgW="18288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7" y="3783013"/>
                        <a:ext cx="399256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7094250"/>
              </p:ext>
            </p:extLst>
          </p:nvPr>
        </p:nvGraphicFramePr>
        <p:xfrm>
          <a:off x="1371600" y="5387975"/>
          <a:ext cx="3243263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name="Equation" r:id="rId13" imgW="1485720" imgH="228600" progId="Equation.DSMT4">
                  <p:embed/>
                </p:oleObj>
              </mc:Choice>
              <mc:Fallback>
                <p:oleObj name="Equation" r:id="rId13" imgW="1485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387975"/>
                        <a:ext cx="3243263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3267223"/>
              </p:ext>
            </p:extLst>
          </p:nvPr>
        </p:nvGraphicFramePr>
        <p:xfrm>
          <a:off x="4724400" y="5410200"/>
          <a:ext cx="720725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name="Equation" r:id="rId15" imgW="330120" imgH="177480" progId="Equation.DSMT4">
                  <p:embed/>
                </p:oleObj>
              </mc:Choice>
              <mc:Fallback>
                <p:oleObj name="Equation" r:id="rId15" imgW="330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5410200"/>
                        <a:ext cx="720725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0643-D5B6-4A18-B35E-E607EE5E41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3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0999"/>
            <a:ext cx="407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Sketch the graph of h(x) = </a:t>
            </a:r>
            <a:r>
              <a:rPr lang="en-US" sz="2400" b="1" dirty="0" err="1" smtClean="0">
                <a:solidFill>
                  <a:srgbClr val="0070C0"/>
                </a:solidFill>
              </a:rPr>
              <a:t>fg</a:t>
            </a:r>
            <a:r>
              <a:rPr lang="en-US" sz="2400" b="1" dirty="0" smtClean="0">
                <a:solidFill>
                  <a:srgbClr val="0070C0"/>
                </a:solidFill>
              </a:rPr>
              <a:t>(x)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6800" y="392390"/>
            <a:ext cx="4233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Sketch the graph of h(x) = (</a:t>
            </a:r>
            <a:r>
              <a:rPr lang="en-US" sz="2400" b="1" dirty="0" err="1" smtClean="0">
                <a:solidFill>
                  <a:srgbClr val="0070C0"/>
                </a:solidFill>
              </a:rPr>
              <a:t>ff</a:t>
            </a:r>
            <a:r>
              <a:rPr lang="en-US" sz="2400" b="1" dirty="0" smtClean="0">
                <a:solidFill>
                  <a:srgbClr val="0070C0"/>
                </a:solidFill>
              </a:rPr>
              <a:t>)(x)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185" y="5105400"/>
            <a:ext cx="1186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Domain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5634335"/>
            <a:ext cx="973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Range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73308" y="5336232"/>
            <a:ext cx="33800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What would the graph of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 h(x) = (f/f)(x) look like?</a:t>
            </a:r>
            <a:endParaRPr lang="en-US" sz="2400" b="1" dirty="0">
              <a:solidFill>
                <a:srgbClr val="0070C0"/>
              </a:solidFill>
            </a:endParaRP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381" y="1149927"/>
            <a:ext cx="4097382" cy="3595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307" y="1143000"/>
            <a:ext cx="4105275" cy="360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15291"/>
            <a:ext cx="4025546" cy="3532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25" y="1149927"/>
            <a:ext cx="3990371" cy="3502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0643-D5B6-4A18-B35E-E607EE5E41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08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0999"/>
            <a:ext cx="3601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Sketch the graph of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76800" y="392390"/>
            <a:ext cx="2648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Sketch the graph of</a:t>
            </a:r>
            <a:endParaRPr lang="en-US" sz="2400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795127"/>
              </p:ext>
            </p:extLst>
          </p:nvPr>
        </p:nvGraphicFramePr>
        <p:xfrm>
          <a:off x="2978150" y="228600"/>
          <a:ext cx="17462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Equation" r:id="rId3" imgW="952200" imgH="457200" progId="Equation.DSMT4">
                  <p:embed/>
                </p:oleObj>
              </mc:Choice>
              <mc:Fallback>
                <p:oleObj name="Equation" r:id="rId3" imgW="95220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8150" y="228600"/>
                        <a:ext cx="174625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72" y="1066800"/>
            <a:ext cx="3853827" cy="3382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0613457"/>
              </p:ext>
            </p:extLst>
          </p:nvPr>
        </p:nvGraphicFramePr>
        <p:xfrm>
          <a:off x="7543800" y="304800"/>
          <a:ext cx="1447800" cy="694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Equation" r:id="rId6" imgW="952200" imgH="457200" progId="Equation.DSMT4">
                  <p:embed/>
                </p:oleObj>
              </mc:Choice>
              <mc:Fallback>
                <p:oleObj name="Equation" r:id="rId6" imgW="9522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304800"/>
                        <a:ext cx="1447800" cy="6949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43185" y="5105400"/>
            <a:ext cx="1186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Domain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5634335"/>
            <a:ext cx="973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Range</a:t>
            </a:r>
            <a:endParaRPr lang="en-US" sz="2400" b="1" dirty="0">
              <a:solidFill>
                <a:srgbClr val="0070C0"/>
              </a:solidFill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72" y="1066800"/>
            <a:ext cx="3853828" cy="3382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2971800" y="1551665"/>
            <a:ext cx="152400" cy="15240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7189170"/>
              </p:ext>
            </p:extLst>
          </p:nvPr>
        </p:nvGraphicFramePr>
        <p:xfrm>
          <a:off x="1676400" y="5105400"/>
          <a:ext cx="1219200" cy="487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name="Equation" r:id="rId9" imgW="634680" imgH="253800" progId="Equation.DSMT4">
                  <p:embed/>
                </p:oleObj>
              </mc:Choice>
              <mc:Fallback>
                <p:oleObj name="Equation" r:id="rId9" imgW="634680" imgH="253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105400"/>
                        <a:ext cx="1219200" cy="4876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4124239"/>
              </p:ext>
            </p:extLst>
          </p:nvPr>
        </p:nvGraphicFramePr>
        <p:xfrm>
          <a:off x="1703387" y="5678361"/>
          <a:ext cx="1268413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" name="Equation" r:id="rId11" imgW="660240" imgH="253800" progId="Equation.DSMT4">
                  <p:embed/>
                </p:oleObj>
              </mc:Choice>
              <mc:Fallback>
                <p:oleObj name="Equation" r:id="rId11" imgW="6602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7" y="5678361"/>
                        <a:ext cx="1268413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973353" y="5024735"/>
            <a:ext cx="1186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Domain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34968" y="5553670"/>
            <a:ext cx="973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Range</a:t>
            </a:r>
            <a:endParaRPr lang="en-US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5291992"/>
              </p:ext>
            </p:extLst>
          </p:nvPr>
        </p:nvGraphicFramePr>
        <p:xfrm>
          <a:off x="6406568" y="5024735"/>
          <a:ext cx="1219200" cy="487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4" name="Equation" r:id="rId13" imgW="634680" imgH="253800" progId="Equation.DSMT4">
                  <p:embed/>
                </p:oleObj>
              </mc:Choice>
              <mc:Fallback>
                <p:oleObj name="Equation" r:id="rId13" imgW="634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6568" y="5024735"/>
                        <a:ext cx="1219200" cy="4876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637337"/>
              </p:ext>
            </p:extLst>
          </p:nvPr>
        </p:nvGraphicFramePr>
        <p:xfrm>
          <a:off x="6265863" y="5464175"/>
          <a:ext cx="158432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name="Equation" r:id="rId15" imgW="825480" imgH="431640" progId="Equation.DSMT4">
                  <p:embed/>
                </p:oleObj>
              </mc:Choice>
              <mc:Fallback>
                <p:oleObj name="Equation" r:id="rId15" imgW="8254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5863" y="5464175"/>
                        <a:ext cx="1584325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799" y="1101436"/>
            <a:ext cx="3814361" cy="3347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798" y="1101436"/>
            <a:ext cx="3814361" cy="3347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0643-D5B6-4A18-B35E-E607EE5E41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6" grpId="0" animBg="1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5798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Consider the function h(x) to be in the form </a:t>
            </a:r>
            <a:endParaRPr lang="en-US" sz="2400" b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7819996"/>
              </p:ext>
            </p:extLst>
          </p:nvPr>
        </p:nvGraphicFramePr>
        <p:xfrm>
          <a:off x="6193558" y="533400"/>
          <a:ext cx="2616696" cy="406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3" imgW="1307880" imgH="203040" progId="Equation.DSMT4">
                  <p:embed/>
                </p:oleObj>
              </mc:Choice>
              <mc:Fallback>
                <p:oleObj name="Equation" r:id="rId3" imgW="130788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3558" y="533400"/>
                        <a:ext cx="2616696" cy="4064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1981200"/>
            <a:ext cx="6351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Determine the expressions for </a:t>
            </a:r>
            <a:r>
              <a:rPr lang="en-US" sz="2400" b="1" i="1" dirty="0" smtClean="0">
                <a:solidFill>
                  <a:srgbClr val="0070C0"/>
                </a:solidFill>
              </a:rPr>
              <a:t>f</a:t>
            </a:r>
            <a:r>
              <a:rPr lang="en-US" sz="2400" b="1" dirty="0" smtClean="0">
                <a:solidFill>
                  <a:srgbClr val="0070C0"/>
                </a:solidFill>
              </a:rPr>
              <a:t>(x), g(x), and </a:t>
            </a:r>
            <a:r>
              <a:rPr lang="en-US" sz="2400" b="1" i="1" dirty="0" smtClean="0">
                <a:solidFill>
                  <a:srgbClr val="0070C0"/>
                </a:solidFill>
              </a:rPr>
              <a:t>k</a:t>
            </a:r>
            <a:r>
              <a:rPr lang="en-US" sz="2400" b="1" dirty="0" smtClean="0">
                <a:solidFill>
                  <a:srgbClr val="0070C0"/>
                </a:solidFill>
              </a:rPr>
              <a:t>(x)</a:t>
            </a:r>
            <a:endParaRPr lang="en-US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014188"/>
              </p:ext>
            </p:extLst>
          </p:nvPr>
        </p:nvGraphicFramePr>
        <p:xfrm>
          <a:off x="457200" y="1270000"/>
          <a:ext cx="3378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5" imgW="1688760" imgH="228600" progId="Equation.DSMT4">
                  <p:embed/>
                </p:oleObj>
              </mc:Choice>
              <mc:Fallback>
                <p:oleObj name="Equation" r:id="rId5" imgW="1688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70000"/>
                        <a:ext cx="3378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442309"/>
              </p:ext>
            </p:extLst>
          </p:nvPr>
        </p:nvGraphicFramePr>
        <p:xfrm>
          <a:off x="533400" y="2819400"/>
          <a:ext cx="360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7" imgW="1803240" imgH="253800" progId="Equation.DSMT4">
                  <p:embed/>
                </p:oleObj>
              </mc:Choice>
              <mc:Fallback>
                <p:oleObj name="Equation" r:id="rId7" imgW="18032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819400"/>
                        <a:ext cx="360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6165771"/>
              </p:ext>
            </p:extLst>
          </p:nvPr>
        </p:nvGraphicFramePr>
        <p:xfrm>
          <a:off x="520700" y="3556000"/>
          <a:ext cx="1574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9" imgW="787320" imgH="203040" progId="Equation.DSMT4">
                  <p:embed/>
                </p:oleObj>
              </mc:Choice>
              <mc:Fallback>
                <p:oleObj name="Equation" r:id="rId9" imgW="787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3556000"/>
                        <a:ext cx="1574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1191224"/>
              </p:ext>
            </p:extLst>
          </p:nvPr>
        </p:nvGraphicFramePr>
        <p:xfrm>
          <a:off x="533400" y="4368800"/>
          <a:ext cx="1905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11" imgW="952200" imgH="203040" progId="Equation.DSMT4">
                  <p:embed/>
                </p:oleObj>
              </mc:Choice>
              <mc:Fallback>
                <p:oleObj name="Equation" r:id="rId11" imgW="952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368800"/>
                        <a:ext cx="19050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0024684"/>
              </p:ext>
            </p:extLst>
          </p:nvPr>
        </p:nvGraphicFramePr>
        <p:xfrm>
          <a:off x="584200" y="5181600"/>
          <a:ext cx="1549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13" imgW="774360" imgH="203040" progId="Equation.DSMT4">
                  <p:embed/>
                </p:oleObj>
              </mc:Choice>
              <mc:Fallback>
                <p:oleObj name="Equation" r:id="rId13" imgW="774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5181600"/>
                        <a:ext cx="1549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0643-D5B6-4A18-B35E-E607EE5E41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56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685800"/>
            <a:ext cx="35429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Assignment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2514600"/>
            <a:ext cx="32431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Page 496</a:t>
            </a:r>
          </a:p>
          <a:p>
            <a:r>
              <a:rPr lang="en-US" sz="2400" b="1" dirty="0" smtClean="0"/>
              <a:t>1, 2, 3, 6, 7, 8, 11, 12, 13</a:t>
            </a:r>
          </a:p>
          <a:p>
            <a:r>
              <a:rPr lang="en-US" sz="2400" b="1" dirty="0" smtClean="0"/>
              <a:t>C3</a:t>
            </a:r>
            <a:endParaRPr lang="en-US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00643-D5B6-4A18-B35E-E607EE5E41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8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192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Stephanie MacKay</cp:lastModifiedBy>
  <cp:revision>14</cp:revision>
  <dcterms:created xsi:type="dcterms:W3CDTF">2012-12-09T19:58:30Z</dcterms:created>
  <dcterms:modified xsi:type="dcterms:W3CDTF">2012-12-09T21:39:52Z</dcterms:modified>
</cp:coreProperties>
</file>