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906CC5-8663-4189-B397-F665C1CC6ED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2CA754-6A33-46BE-BB2A-B221D4B95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Imperial and Metric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2209800"/>
          </a:xfrm>
        </p:spPr>
        <p:txBody>
          <a:bodyPr/>
          <a:lstStyle/>
          <a:p>
            <a:r>
              <a:rPr lang="en-US" dirty="0" smtClean="0"/>
              <a:t>Inches, feet, yards, miles</a:t>
            </a:r>
          </a:p>
          <a:p>
            <a:r>
              <a:rPr lang="en-US" dirty="0" smtClean="0"/>
              <a:t>12 inches = 1 foot</a:t>
            </a:r>
          </a:p>
          <a:p>
            <a:r>
              <a:rPr lang="en-US" dirty="0" smtClean="0"/>
              <a:t>3 feet = 1 yard</a:t>
            </a:r>
          </a:p>
          <a:p>
            <a:r>
              <a:rPr lang="en-US" dirty="0" smtClean="0"/>
              <a:t>1760 yards = 1 mile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Documents and Settings\cveldkam\Local Settings\Temporary Internet Files\Content.IE5\SKTAG6GG\MC900232723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031460">
            <a:off x="3606544" y="3193119"/>
            <a:ext cx="3903707" cy="205815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Demonstrate each Quantity in the </a:t>
            </a:r>
            <a:r>
              <a:rPr lang="en-US" b="1" dirty="0"/>
              <a:t>I</a:t>
            </a:r>
            <a:r>
              <a:rPr lang="en-US" b="1" dirty="0" smtClean="0"/>
              <a:t>mperial System</a:t>
            </a:r>
            <a:endParaRPr lang="en-US" b="1" dirty="0"/>
          </a:p>
        </p:txBody>
      </p:sp>
      <p:pic>
        <p:nvPicPr>
          <p:cNvPr id="7" name="Picture 2" descr="C:\Users\ahuellst\AppData\Local\Microsoft\Windows\Temporary Internet Files\Content.IE5\TN6PI1FS\MC900015071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04898" y="5223700"/>
            <a:ext cx="1879601" cy="16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huellst\AppData\Local\Microsoft\Windows\Temporary Internet Files\Content.IE5\TN6PI1FS\MC900015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00285" y="1488542"/>
            <a:ext cx="1888067" cy="17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huellst\AppData\Local\Microsoft\Windows\Temporary Internet Files\Content.IE5\TN6PI1FS\MC900015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00284" y="3354084"/>
            <a:ext cx="1888067" cy="17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huellst\AppData\Local\Microsoft\Windows\Temporary Internet Files\Content.IE5\QZDX3ZZI\MP90043933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1676400"/>
            <a:ext cx="306160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huellst\AppData\Local\Microsoft\Windows\Temporary Internet Files\Content.IE5\TN6PI1FS\MC900015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0739">
            <a:off x="2319254" y="3210292"/>
            <a:ext cx="5071534" cy="45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2" descr="http://t3.gstatic.com/images?q=tbn:ANd9GcRGmFKbhXkbIXtUZaIWkaR9a27k_9kdpR6f86vdbs4PgGkPsc8-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618" y="4876800"/>
            <a:ext cx="27527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3" descr="C:\Users\ahuellst\AppData\Local\Microsoft\Windows\Temporary Internet Files\Content.IE5\L7OT06FB\MP90043172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43" y="15240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38" y="3327554"/>
            <a:ext cx="692394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674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 System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What should we do if we want to measure something small with the imperial system?</a:t>
            </a:r>
          </a:p>
          <a:p>
            <a:r>
              <a:rPr lang="en-US" dirty="0" smtClean="0"/>
              <a:t>Fractions!  Build a fraction strip with me 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3657600"/>
            <a:ext cx="7620000" cy="19812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486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inch</a:t>
            </a:r>
            <a:endParaRPr lang="en-US" dirty="0"/>
          </a:p>
        </p:txBody>
      </p:sp>
      <p:cxnSp>
        <p:nvCxnSpPr>
          <p:cNvPr id="10" name="Straight Connector 9"/>
          <p:cNvCxnSpPr>
            <a:stCxn id="7" idx="0"/>
          </p:cNvCxnSpPr>
          <p:nvPr/>
        </p:nvCxnSpPr>
        <p:spPr>
          <a:xfrm rot="16200000" flipH="1">
            <a:off x="4076700" y="4076700"/>
            <a:ext cx="8382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247900" y="3924300"/>
            <a:ext cx="533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262059" y="3924300"/>
            <a:ext cx="533400" cy="0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386840" y="3794760"/>
            <a:ext cx="27432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7886700" y="4076700"/>
            <a:ext cx="83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66700" y="4076700"/>
            <a:ext cx="8382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368040" y="3790734"/>
            <a:ext cx="27432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383746" y="3794760"/>
            <a:ext cx="27432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288746" y="3794760"/>
            <a:ext cx="274320" cy="0"/>
          </a:xfrm>
          <a:prstGeom prst="line">
            <a:avLst/>
          </a:prstGeom>
          <a:ln w="571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50587" y="4665452"/>
          <a:ext cx="373813" cy="668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0587" y="4665452"/>
                        <a:ext cx="373813" cy="668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343569" y="4336422"/>
          <a:ext cx="399631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569" y="4336422"/>
                        <a:ext cx="399631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351919" y="4343400"/>
          <a:ext cx="42988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919" y="4343400"/>
                        <a:ext cx="429882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16038" y="3962400"/>
          <a:ext cx="4746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3962400"/>
                        <a:ext cx="4746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331744" y="3962400"/>
          <a:ext cx="4746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744" y="3962400"/>
                        <a:ext cx="4746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335588" y="3979863"/>
          <a:ext cx="47466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3" imgW="139680" imgH="393480" progId="Equation.3">
                  <p:embed/>
                </p:oleObj>
              </mc:Choice>
              <mc:Fallback>
                <p:oleObj name="Equation" r:id="rId13" imgW="1396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3979863"/>
                        <a:ext cx="474662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237622" y="3979653"/>
          <a:ext cx="5175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622" y="3979653"/>
                        <a:ext cx="5175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rot="5400000">
            <a:off x="990600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905000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895600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920706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953000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943600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892506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7806906" y="3733800"/>
            <a:ext cx="152400" cy="0"/>
          </a:xfrm>
          <a:prstGeom prst="line">
            <a:avLst/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5800" y="3657600"/>
            <a:ext cx="7620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34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animBg="1"/>
      <p:bldP spid="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(</a:t>
            </a:r>
            <a:r>
              <a:rPr lang="en-US" dirty="0" err="1" smtClean="0"/>
              <a:t>Systeme</a:t>
            </a:r>
            <a:r>
              <a:rPr lang="en-US" dirty="0" smtClean="0"/>
              <a:t> International </a:t>
            </a:r>
            <a:r>
              <a:rPr lang="en-US" dirty="0" err="1" smtClean="0"/>
              <a:t>d’Unites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133600"/>
            <a:ext cx="701823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3400" y="1447800"/>
            <a:ext cx="7848600" cy="685800"/>
          </a:xfrm>
        </p:spPr>
        <p:txBody>
          <a:bodyPr/>
          <a:lstStyle/>
          <a:p>
            <a:r>
              <a:rPr lang="en-US" dirty="0" smtClean="0"/>
              <a:t>Based on base 10 metric system.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55638"/>
          </a:xfrm>
        </p:spPr>
        <p:txBody>
          <a:bodyPr/>
          <a:lstStyle/>
          <a:p>
            <a:r>
              <a:rPr lang="en-US" dirty="0" smtClean="0"/>
              <a:t>SI System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5000"/>
            <a:ext cx="7467600" cy="758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Prefixes work for various units … meters, grams, liters, etc.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5715000" cy="448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3442900"/>
            <a:ext cx="157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meters/grams/liters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030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1143000"/>
          </a:xfrm>
        </p:spPr>
        <p:txBody>
          <a:bodyPr/>
          <a:lstStyle/>
          <a:p>
            <a:r>
              <a:rPr lang="en-US" dirty="0" smtClean="0"/>
              <a:t>Reading Measuring Instruments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2209800"/>
            <a:ext cx="6904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600200"/>
            <a:ext cx="8534400" cy="1600200"/>
          </a:xfrm>
        </p:spPr>
        <p:txBody>
          <a:bodyPr/>
          <a:lstStyle/>
          <a:p>
            <a:r>
              <a:rPr lang="en-US" dirty="0" smtClean="0"/>
              <a:t>What reading is shown on each measuring instrument?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1" y="4267200"/>
            <a:ext cx="7010400" cy="2013726"/>
            <a:chOff x="304801" y="4267200"/>
            <a:chExt cx="7010400" cy="2013726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3604"/>
            <a:stretch>
              <a:fillRect/>
            </a:stretch>
          </p:blipFill>
          <p:spPr bwMode="auto">
            <a:xfrm>
              <a:off x="304801" y="4267200"/>
              <a:ext cx="7010400" cy="2013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13658" y="5867400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</a:t>
              </a:r>
              <a:endParaRPr lang="en-US" sz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111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Systems of Measurement</vt:lpstr>
      <vt:lpstr>Imperial System</vt:lpstr>
      <vt:lpstr>Demonstrate each Quantity in the Imperial System</vt:lpstr>
      <vt:lpstr>Imperial System </vt:lpstr>
      <vt:lpstr>SI (Systeme International d’Unites)</vt:lpstr>
      <vt:lpstr>SI System continued</vt:lpstr>
      <vt:lpstr>Reading Measuring Instruments</vt:lpstr>
    </vt:vector>
  </TitlesOfParts>
  <Company>Edmonton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Measurement</dc:title>
  <dc:creator>ITS</dc:creator>
  <cp:lastModifiedBy>EPSB</cp:lastModifiedBy>
  <cp:revision>19</cp:revision>
  <dcterms:created xsi:type="dcterms:W3CDTF">2010-09-06T19:09:11Z</dcterms:created>
  <dcterms:modified xsi:type="dcterms:W3CDTF">2012-12-17T18:00:01Z</dcterms:modified>
</cp:coreProperties>
</file>